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7" r:id="rId9"/>
    <p:sldId id="263" r:id="rId10"/>
    <p:sldId id="264" r:id="rId11"/>
    <p:sldId id="268" r:id="rId12"/>
    <p:sldId id="265"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20"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4743E6-051C-4D03-A703-ECBAE7FD55E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CA"/>
        </a:p>
      </dgm:t>
    </dgm:pt>
    <dgm:pt modelId="{EDB50B55-369F-46E4-AB5B-D181937F65D5}">
      <dgm:prSet phldrT="[Text]"/>
      <dgm:spPr/>
      <dgm:t>
        <a:bodyPr/>
        <a:lstStyle/>
        <a:p>
          <a:r>
            <a:rPr lang="en-CA"/>
            <a:t>Cell Membrane and Transport</a:t>
          </a:r>
        </a:p>
      </dgm:t>
    </dgm:pt>
    <dgm:pt modelId="{C540586A-A563-471F-8A11-3A4554670930}" type="parTrans" cxnId="{16D1EA27-A4CA-4EEB-8AC2-8D1E771853FC}">
      <dgm:prSet/>
      <dgm:spPr/>
      <dgm:t>
        <a:bodyPr/>
        <a:lstStyle/>
        <a:p>
          <a:endParaRPr lang="en-CA"/>
        </a:p>
      </dgm:t>
    </dgm:pt>
    <dgm:pt modelId="{C1801FF7-7905-4A87-8E16-C9B32A729BD6}" type="sibTrans" cxnId="{16D1EA27-A4CA-4EEB-8AC2-8D1E771853FC}">
      <dgm:prSet/>
      <dgm:spPr/>
      <dgm:t>
        <a:bodyPr/>
        <a:lstStyle/>
        <a:p>
          <a:endParaRPr lang="en-CA"/>
        </a:p>
      </dgm:t>
    </dgm:pt>
    <dgm:pt modelId="{681DDE1A-48E2-4941-B08B-5AFD311A1312}">
      <dgm:prSet phldrT="[Text]"/>
      <dgm:spPr/>
      <dgm:t>
        <a:bodyPr/>
        <a:lstStyle/>
        <a:p>
          <a:r>
            <a:rPr lang="en-CA"/>
            <a:t>Passive Transport </a:t>
          </a:r>
        </a:p>
      </dgm:t>
    </dgm:pt>
    <dgm:pt modelId="{1E8718E0-D76B-421A-9D1B-A388AB59FAF9}" type="parTrans" cxnId="{E4368901-2A0F-45D2-A0F0-D6EFFF1B108D}">
      <dgm:prSet/>
      <dgm:spPr/>
      <dgm:t>
        <a:bodyPr/>
        <a:lstStyle/>
        <a:p>
          <a:endParaRPr lang="en-CA"/>
        </a:p>
      </dgm:t>
    </dgm:pt>
    <dgm:pt modelId="{DB78850D-273D-484D-AD71-4ECDEE32A8C7}" type="sibTrans" cxnId="{E4368901-2A0F-45D2-A0F0-D6EFFF1B108D}">
      <dgm:prSet/>
      <dgm:spPr/>
      <dgm:t>
        <a:bodyPr/>
        <a:lstStyle/>
        <a:p>
          <a:endParaRPr lang="en-CA"/>
        </a:p>
      </dgm:t>
    </dgm:pt>
    <dgm:pt modelId="{2D50F830-EA69-43E9-A72A-8B7477BBB48E}">
      <dgm:prSet phldrT="[Text]"/>
      <dgm:spPr/>
      <dgm:t>
        <a:bodyPr/>
        <a:lstStyle/>
        <a:p>
          <a:r>
            <a:rPr lang="en-CA"/>
            <a:t>Simple Diffusion</a:t>
          </a:r>
        </a:p>
      </dgm:t>
    </dgm:pt>
    <dgm:pt modelId="{64871CFD-4482-40D8-941E-4A21AEF8B291}" type="parTrans" cxnId="{C53E4A9F-3BEB-4A2B-856B-99533D64A281}">
      <dgm:prSet/>
      <dgm:spPr/>
      <dgm:t>
        <a:bodyPr/>
        <a:lstStyle/>
        <a:p>
          <a:endParaRPr lang="en-CA"/>
        </a:p>
      </dgm:t>
    </dgm:pt>
    <dgm:pt modelId="{6513FD5E-0959-4964-95A0-9D2A1D42B7BA}" type="sibTrans" cxnId="{C53E4A9F-3BEB-4A2B-856B-99533D64A281}">
      <dgm:prSet/>
      <dgm:spPr/>
      <dgm:t>
        <a:bodyPr/>
        <a:lstStyle/>
        <a:p>
          <a:endParaRPr lang="en-CA"/>
        </a:p>
      </dgm:t>
    </dgm:pt>
    <dgm:pt modelId="{A6CE4049-AE38-42F0-B7F1-1223FAC5FCBF}">
      <dgm:prSet phldrT="[Text]"/>
      <dgm:spPr/>
      <dgm:t>
        <a:bodyPr/>
        <a:lstStyle/>
        <a:p>
          <a:r>
            <a:rPr lang="en-CA"/>
            <a:t>Facilitated Diffusion</a:t>
          </a:r>
        </a:p>
      </dgm:t>
    </dgm:pt>
    <dgm:pt modelId="{FF81D7DF-CC41-42B5-9053-08D1DC1B24F9}" type="parTrans" cxnId="{BEE03488-9C2B-481B-9232-12C104C1D0DD}">
      <dgm:prSet/>
      <dgm:spPr/>
      <dgm:t>
        <a:bodyPr/>
        <a:lstStyle/>
        <a:p>
          <a:endParaRPr lang="en-CA"/>
        </a:p>
      </dgm:t>
    </dgm:pt>
    <dgm:pt modelId="{5E9E7DC6-C253-4767-966E-7638BA187F1B}" type="sibTrans" cxnId="{BEE03488-9C2B-481B-9232-12C104C1D0DD}">
      <dgm:prSet/>
      <dgm:spPr/>
      <dgm:t>
        <a:bodyPr/>
        <a:lstStyle/>
        <a:p>
          <a:endParaRPr lang="en-CA"/>
        </a:p>
      </dgm:t>
    </dgm:pt>
    <dgm:pt modelId="{A6597D61-3F1E-47C9-84ED-37318CCE9AE3}">
      <dgm:prSet phldrT="[Text]"/>
      <dgm:spPr/>
      <dgm:t>
        <a:bodyPr/>
        <a:lstStyle/>
        <a:p>
          <a:r>
            <a:rPr lang="en-CA"/>
            <a:t>Active Transport</a:t>
          </a:r>
        </a:p>
      </dgm:t>
    </dgm:pt>
    <dgm:pt modelId="{99C69A93-2B91-4B95-8511-0E19EC7AB0F5}" type="parTrans" cxnId="{7BA549F7-716A-4248-ADF3-22A21C8428E3}">
      <dgm:prSet/>
      <dgm:spPr/>
      <dgm:t>
        <a:bodyPr/>
        <a:lstStyle/>
        <a:p>
          <a:endParaRPr lang="en-CA"/>
        </a:p>
      </dgm:t>
    </dgm:pt>
    <dgm:pt modelId="{72738F71-6756-45C4-8E6E-A0A387B89754}" type="sibTrans" cxnId="{7BA549F7-716A-4248-ADF3-22A21C8428E3}">
      <dgm:prSet/>
      <dgm:spPr/>
      <dgm:t>
        <a:bodyPr/>
        <a:lstStyle/>
        <a:p>
          <a:endParaRPr lang="en-CA"/>
        </a:p>
      </dgm:t>
    </dgm:pt>
    <dgm:pt modelId="{78FACA8C-EF1C-4425-ACEC-9541DD5436B0}">
      <dgm:prSet phldrT="[Text]"/>
      <dgm:spPr/>
      <dgm:t>
        <a:bodyPr/>
        <a:lstStyle/>
        <a:p>
          <a:r>
            <a:rPr lang="en-CA"/>
            <a:t>Primary Active Transport</a:t>
          </a:r>
        </a:p>
      </dgm:t>
    </dgm:pt>
    <dgm:pt modelId="{F160E8B8-FE36-407C-BD92-DA90CFDE0375}" type="parTrans" cxnId="{2AAF3734-3F6C-4D84-9F8A-AFEFC020CD5C}">
      <dgm:prSet/>
      <dgm:spPr/>
      <dgm:t>
        <a:bodyPr/>
        <a:lstStyle/>
        <a:p>
          <a:endParaRPr lang="en-CA"/>
        </a:p>
      </dgm:t>
    </dgm:pt>
    <dgm:pt modelId="{0F9470E6-C1F9-4DA7-AE47-A599C4C33A43}" type="sibTrans" cxnId="{2AAF3734-3F6C-4D84-9F8A-AFEFC020CD5C}">
      <dgm:prSet/>
      <dgm:spPr/>
      <dgm:t>
        <a:bodyPr/>
        <a:lstStyle/>
        <a:p>
          <a:endParaRPr lang="en-CA"/>
        </a:p>
      </dgm:t>
    </dgm:pt>
    <dgm:pt modelId="{FFAD6CF4-808B-4B60-A483-32D50BBE936C}">
      <dgm:prSet/>
      <dgm:spPr/>
      <dgm:t>
        <a:bodyPr/>
        <a:lstStyle/>
        <a:p>
          <a:r>
            <a:rPr lang="en-CA"/>
            <a:t>Osmosis</a:t>
          </a:r>
        </a:p>
      </dgm:t>
    </dgm:pt>
    <dgm:pt modelId="{BCF55FCF-BAD6-4DFC-A923-2287375AD83C}" type="parTrans" cxnId="{925C380F-1DEE-4D75-9E5A-C64CC1689D44}">
      <dgm:prSet/>
      <dgm:spPr/>
      <dgm:t>
        <a:bodyPr/>
        <a:lstStyle/>
        <a:p>
          <a:endParaRPr lang="en-CA"/>
        </a:p>
      </dgm:t>
    </dgm:pt>
    <dgm:pt modelId="{BB9072B3-35B8-4390-BEDD-A8519E5C9908}" type="sibTrans" cxnId="{925C380F-1DEE-4D75-9E5A-C64CC1689D44}">
      <dgm:prSet/>
      <dgm:spPr/>
      <dgm:t>
        <a:bodyPr/>
        <a:lstStyle/>
        <a:p>
          <a:endParaRPr lang="en-CA"/>
        </a:p>
      </dgm:t>
    </dgm:pt>
    <dgm:pt modelId="{07FDFEBF-0E71-4519-BF29-8592FADC339B}">
      <dgm:prSet/>
      <dgm:spPr/>
      <dgm:t>
        <a:bodyPr/>
        <a:lstStyle/>
        <a:p>
          <a:r>
            <a:rPr lang="en-CA"/>
            <a:t>Secondary Active Transport </a:t>
          </a:r>
        </a:p>
      </dgm:t>
    </dgm:pt>
    <dgm:pt modelId="{89DF482F-C931-447A-A2B9-B6E68A9495C8}" type="parTrans" cxnId="{E7D1B463-3929-48BC-BEAB-26B1D163C275}">
      <dgm:prSet/>
      <dgm:spPr/>
      <dgm:t>
        <a:bodyPr/>
        <a:lstStyle/>
        <a:p>
          <a:endParaRPr lang="en-CA"/>
        </a:p>
      </dgm:t>
    </dgm:pt>
    <dgm:pt modelId="{C4242334-5AD3-4721-886D-AD5D54C75658}" type="sibTrans" cxnId="{E7D1B463-3929-48BC-BEAB-26B1D163C275}">
      <dgm:prSet/>
      <dgm:spPr/>
      <dgm:t>
        <a:bodyPr/>
        <a:lstStyle/>
        <a:p>
          <a:endParaRPr lang="en-CA"/>
        </a:p>
      </dgm:t>
    </dgm:pt>
    <dgm:pt modelId="{536AAD38-08C3-4343-84D4-DCD805A25B65}">
      <dgm:prSet/>
      <dgm:spPr/>
      <dgm:t>
        <a:bodyPr/>
        <a:lstStyle/>
        <a:p>
          <a:r>
            <a:rPr lang="en-CA"/>
            <a:t>Membrane Assisted Transport </a:t>
          </a:r>
        </a:p>
      </dgm:t>
    </dgm:pt>
    <dgm:pt modelId="{E3883864-5788-42F1-A75D-928BF0B6989C}" type="parTrans" cxnId="{388DD72C-BB0C-4057-958D-FF25AB04E983}">
      <dgm:prSet/>
      <dgm:spPr/>
      <dgm:t>
        <a:bodyPr/>
        <a:lstStyle/>
        <a:p>
          <a:endParaRPr lang="en-CA"/>
        </a:p>
      </dgm:t>
    </dgm:pt>
    <dgm:pt modelId="{DCFC4892-F673-48CE-86E2-5D44C497360C}" type="sibTrans" cxnId="{388DD72C-BB0C-4057-958D-FF25AB04E983}">
      <dgm:prSet/>
      <dgm:spPr/>
      <dgm:t>
        <a:bodyPr/>
        <a:lstStyle/>
        <a:p>
          <a:endParaRPr lang="en-CA"/>
        </a:p>
      </dgm:t>
    </dgm:pt>
    <dgm:pt modelId="{316FF1F0-CE75-4868-BCCA-78D51B619EE6}">
      <dgm:prSet/>
      <dgm:spPr/>
      <dgm:t>
        <a:bodyPr/>
        <a:lstStyle/>
        <a:p>
          <a:r>
            <a:rPr lang="en-CA"/>
            <a:t>Exocytosis</a:t>
          </a:r>
        </a:p>
      </dgm:t>
    </dgm:pt>
    <dgm:pt modelId="{BDF1F7ED-D092-4871-9E50-02D743248417}" type="parTrans" cxnId="{BBE70267-9E87-4A49-98D8-A4E19A70DC03}">
      <dgm:prSet/>
      <dgm:spPr/>
      <dgm:t>
        <a:bodyPr/>
        <a:lstStyle/>
        <a:p>
          <a:endParaRPr lang="en-CA"/>
        </a:p>
      </dgm:t>
    </dgm:pt>
    <dgm:pt modelId="{383D96A6-158C-4327-9188-2F3F5BA31736}" type="sibTrans" cxnId="{BBE70267-9E87-4A49-98D8-A4E19A70DC03}">
      <dgm:prSet/>
      <dgm:spPr/>
      <dgm:t>
        <a:bodyPr/>
        <a:lstStyle/>
        <a:p>
          <a:endParaRPr lang="en-CA"/>
        </a:p>
      </dgm:t>
    </dgm:pt>
    <dgm:pt modelId="{6FE68963-4C4E-41E2-8A0F-B24A0E77FCB4}">
      <dgm:prSet/>
      <dgm:spPr/>
      <dgm:t>
        <a:bodyPr/>
        <a:lstStyle/>
        <a:p>
          <a:r>
            <a:rPr lang="en-CA"/>
            <a:t>Endocytosis</a:t>
          </a:r>
        </a:p>
      </dgm:t>
    </dgm:pt>
    <dgm:pt modelId="{9F343417-3D21-4E76-BB44-92449AA57619}" type="parTrans" cxnId="{3398CF65-03A6-4AB4-AD88-ADE617B7B2CF}">
      <dgm:prSet/>
      <dgm:spPr/>
      <dgm:t>
        <a:bodyPr/>
        <a:lstStyle/>
        <a:p>
          <a:endParaRPr lang="en-CA"/>
        </a:p>
      </dgm:t>
    </dgm:pt>
    <dgm:pt modelId="{3D2355A3-9C3E-47EA-AEF9-596065BE0C85}" type="sibTrans" cxnId="{3398CF65-03A6-4AB4-AD88-ADE617B7B2CF}">
      <dgm:prSet/>
      <dgm:spPr/>
      <dgm:t>
        <a:bodyPr/>
        <a:lstStyle/>
        <a:p>
          <a:endParaRPr lang="en-CA"/>
        </a:p>
      </dgm:t>
    </dgm:pt>
    <dgm:pt modelId="{A11F7B53-E691-42B1-B884-CA6FF37E6F70}" type="pres">
      <dgm:prSet presAssocID="{B04743E6-051C-4D03-A703-ECBAE7FD55EF}" presName="hierChild1" presStyleCnt="0">
        <dgm:presLayoutVars>
          <dgm:chPref val="1"/>
          <dgm:dir/>
          <dgm:animOne val="branch"/>
          <dgm:animLvl val="lvl"/>
          <dgm:resizeHandles/>
        </dgm:presLayoutVars>
      </dgm:prSet>
      <dgm:spPr/>
      <dgm:t>
        <a:bodyPr/>
        <a:lstStyle/>
        <a:p>
          <a:endParaRPr lang="en-CA"/>
        </a:p>
      </dgm:t>
    </dgm:pt>
    <dgm:pt modelId="{9F22A2FC-C58E-4F97-96CC-647FF45293C8}" type="pres">
      <dgm:prSet presAssocID="{EDB50B55-369F-46E4-AB5B-D181937F65D5}" presName="hierRoot1" presStyleCnt="0"/>
      <dgm:spPr/>
    </dgm:pt>
    <dgm:pt modelId="{4560A43A-E0BE-477E-8811-2BE2F6C452B9}" type="pres">
      <dgm:prSet presAssocID="{EDB50B55-369F-46E4-AB5B-D181937F65D5}" presName="composite" presStyleCnt="0"/>
      <dgm:spPr/>
    </dgm:pt>
    <dgm:pt modelId="{8BFC5FA9-F0B8-42E5-9F98-4E43BA19B534}" type="pres">
      <dgm:prSet presAssocID="{EDB50B55-369F-46E4-AB5B-D181937F65D5}" presName="background" presStyleLbl="node0" presStyleIdx="0" presStyleCnt="1"/>
      <dgm:spPr/>
    </dgm:pt>
    <dgm:pt modelId="{E5BBDCEC-B893-4655-9023-2FCBCEE6FCE4}" type="pres">
      <dgm:prSet presAssocID="{EDB50B55-369F-46E4-AB5B-D181937F65D5}" presName="text" presStyleLbl="fgAcc0" presStyleIdx="0" presStyleCnt="1">
        <dgm:presLayoutVars>
          <dgm:chPref val="3"/>
        </dgm:presLayoutVars>
      </dgm:prSet>
      <dgm:spPr/>
      <dgm:t>
        <a:bodyPr/>
        <a:lstStyle/>
        <a:p>
          <a:endParaRPr lang="en-CA"/>
        </a:p>
      </dgm:t>
    </dgm:pt>
    <dgm:pt modelId="{FB71815D-F516-4A30-9FA1-D163552EA4E2}" type="pres">
      <dgm:prSet presAssocID="{EDB50B55-369F-46E4-AB5B-D181937F65D5}" presName="hierChild2" presStyleCnt="0"/>
      <dgm:spPr/>
    </dgm:pt>
    <dgm:pt modelId="{13567AED-724B-44B0-8DF7-AAA8955CB889}" type="pres">
      <dgm:prSet presAssocID="{1E8718E0-D76B-421A-9D1B-A388AB59FAF9}" presName="Name10" presStyleLbl="parChTrans1D2" presStyleIdx="0" presStyleCnt="2"/>
      <dgm:spPr/>
      <dgm:t>
        <a:bodyPr/>
        <a:lstStyle/>
        <a:p>
          <a:endParaRPr lang="en-CA"/>
        </a:p>
      </dgm:t>
    </dgm:pt>
    <dgm:pt modelId="{23F6C51E-0AA6-4B5E-A362-B8BA0EA74B3F}" type="pres">
      <dgm:prSet presAssocID="{681DDE1A-48E2-4941-B08B-5AFD311A1312}" presName="hierRoot2" presStyleCnt="0"/>
      <dgm:spPr/>
    </dgm:pt>
    <dgm:pt modelId="{F687731C-6F98-435E-9172-6F69BE6EAE2C}" type="pres">
      <dgm:prSet presAssocID="{681DDE1A-48E2-4941-B08B-5AFD311A1312}" presName="composite2" presStyleCnt="0"/>
      <dgm:spPr/>
    </dgm:pt>
    <dgm:pt modelId="{00238F71-7CE2-40E4-91E2-5CF93DA16B87}" type="pres">
      <dgm:prSet presAssocID="{681DDE1A-48E2-4941-B08B-5AFD311A1312}" presName="background2" presStyleLbl="node2" presStyleIdx="0" presStyleCnt="2"/>
      <dgm:spPr/>
    </dgm:pt>
    <dgm:pt modelId="{1632AE75-7A9A-4600-82B1-518A31EB7193}" type="pres">
      <dgm:prSet presAssocID="{681DDE1A-48E2-4941-B08B-5AFD311A1312}" presName="text2" presStyleLbl="fgAcc2" presStyleIdx="0" presStyleCnt="2">
        <dgm:presLayoutVars>
          <dgm:chPref val="3"/>
        </dgm:presLayoutVars>
      </dgm:prSet>
      <dgm:spPr/>
      <dgm:t>
        <a:bodyPr/>
        <a:lstStyle/>
        <a:p>
          <a:endParaRPr lang="en-CA"/>
        </a:p>
      </dgm:t>
    </dgm:pt>
    <dgm:pt modelId="{41F401D6-5624-4678-ABBE-E1649D7A9148}" type="pres">
      <dgm:prSet presAssocID="{681DDE1A-48E2-4941-B08B-5AFD311A1312}" presName="hierChild3" presStyleCnt="0"/>
      <dgm:spPr/>
    </dgm:pt>
    <dgm:pt modelId="{3D890B3A-3CEF-4076-AD25-522C5E941A99}" type="pres">
      <dgm:prSet presAssocID="{BCF55FCF-BAD6-4DFC-A923-2287375AD83C}" presName="Name17" presStyleLbl="parChTrans1D3" presStyleIdx="0" presStyleCnt="6"/>
      <dgm:spPr/>
      <dgm:t>
        <a:bodyPr/>
        <a:lstStyle/>
        <a:p>
          <a:endParaRPr lang="en-CA"/>
        </a:p>
      </dgm:t>
    </dgm:pt>
    <dgm:pt modelId="{7C93E82E-0DC9-4DFE-9FFB-138D1C558C1C}" type="pres">
      <dgm:prSet presAssocID="{FFAD6CF4-808B-4B60-A483-32D50BBE936C}" presName="hierRoot3" presStyleCnt="0"/>
      <dgm:spPr/>
    </dgm:pt>
    <dgm:pt modelId="{CADF9CCB-A887-4935-8F74-F79FA1CF6A1C}" type="pres">
      <dgm:prSet presAssocID="{FFAD6CF4-808B-4B60-A483-32D50BBE936C}" presName="composite3" presStyleCnt="0"/>
      <dgm:spPr/>
    </dgm:pt>
    <dgm:pt modelId="{642BE595-4050-45DB-8DAD-63CDE87B1A59}" type="pres">
      <dgm:prSet presAssocID="{FFAD6CF4-808B-4B60-A483-32D50BBE936C}" presName="background3" presStyleLbl="node3" presStyleIdx="0" presStyleCnt="6"/>
      <dgm:spPr/>
    </dgm:pt>
    <dgm:pt modelId="{4E6B9F97-0036-4965-9A9C-B4EE57CA0448}" type="pres">
      <dgm:prSet presAssocID="{FFAD6CF4-808B-4B60-A483-32D50BBE936C}" presName="text3" presStyleLbl="fgAcc3" presStyleIdx="0" presStyleCnt="6">
        <dgm:presLayoutVars>
          <dgm:chPref val="3"/>
        </dgm:presLayoutVars>
      </dgm:prSet>
      <dgm:spPr/>
      <dgm:t>
        <a:bodyPr/>
        <a:lstStyle/>
        <a:p>
          <a:endParaRPr lang="en-CA"/>
        </a:p>
      </dgm:t>
    </dgm:pt>
    <dgm:pt modelId="{3BCE2E2E-8523-4183-9FAE-C671888B425E}" type="pres">
      <dgm:prSet presAssocID="{FFAD6CF4-808B-4B60-A483-32D50BBE936C}" presName="hierChild4" presStyleCnt="0"/>
      <dgm:spPr/>
    </dgm:pt>
    <dgm:pt modelId="{CF540F28-3855-436E-933E-BE53DF677B95}" type="pres">
      <dgm:prSet presAssocID="{64871CFD-4482-40D8-941E-4A21AEF8B291}" presName="Name17" presStyleLbl="parChTrans1D3" presStyleIdx="1" presStyleCnt="6"/>
      <dgm:spPr/>
      <dgm:t>
        <a:bodyPr/>
        <a:lstStyle/>
        <a:p>
          <a:endParaRPr lang="en-CA"/>
        </a:p>
      </dgm:t>
    </dgm:pt>
    <dgm:pt modelId="{1E834044-2C3F-43F1-8239-B0FA1D75F38B}" type="pres">
      <dgm:prSet presAssocID="{2D50F830-EA69-43E9-A72A-8B7477BBB48E}" presName="hierRoot3" presStyleCnt="0"/>
      <dgm:spPr/>
    </dgm:pt>
    <dgm:pt modelId="{24305432-8698-4F75-B76A-1E71D2074A05}" type="pres">
      <dgm:prSet presAssocID="{2D50F830-EA69-43E9-A72A-8B7477BBB48E}" presName="composite3" presStyleCnt="0"/>
      <dgm:spPr/>
    </dgm:pt>
    <dgm:pt modelId="{F61D0D90-3B48-4266-BC25-F37195BD72B9}" type="pres">
      <dgm:prSet presAssocID="{2D50F830-EA69-43E9-A72A-8B7477BBB48E}" presName="background3" presStyleLbl="node3" presStyleIdx="1" presStyleCnt="6"/>
      <dgm:spPr/>
    </dgm:pt>
    <dgm:pt modelId="{147FF432-7E44-4430-89E0-81BF91A73AE7}" type="pres">
      <dgm:prSet presAssocID="{2D50F830-EA69-43E9-A72A-8B7477BBB48E}" presName="text3" presStyleLbl="fgAcc3" presStyleIdx="1" presStyleCnt="6">
        <dgm:presLayoutVars>
          <dgm:chPref val="3"/>
        </dgm:presLayoutVars>
      </dgm:prSet>
      <dgm:spPr/>
      <dgm:t>
        <a:bodyPr/>
        <a:lstStyle/>
        <a:p>
          <a:endParaRPr lang="en-CA"/>
        </a:p>
      </dgm:t>
    </dgm:pt>
    <dgm:pt modelId="{0C9439AC-AF72-4705-A390-BF91837E3773}" type="pres">
      <dgm:prSet presAssocID="{2D50F830-EA69-43E9-A72A-8B7477BBB48E}" presName="hierChild4" presStyleCnt="0"/>
      <dgm:spPr/>
    </dgm:pt>
    <dgm:pt modelId="{8D2D263A-1595-44FD-8C8D-DBC916549F87}" type="pres">
      <dgm:prSet presAssocID="{FF81D7DF-CC41-42B5-9053-08D1DC1B24F9}" presName="Name17" presStyleLbl="parChTrans1D3" presStyleIdx="2" presStyleCnt="6"/>
      <dgm:spPr/>
      <dgm:t>
        <a:bodyPr/>
        <a:lstStyle/>
        <a:p>
          <a:endParaRPr lang="en-CA"/>
        </a:p>
      </dgm:t>
    </dgm:pt>
    <dgm:pt modelId="{927562B4-6F57-4E7F-8623-E0D4B3EFF075}" type="pres">
      <dgm:prSet presAssocID="{A6CE4049-AE38-42F0-B7F1-1223FAC5FCBF}" presName="hierRoot3" presStyleCnt="0"/>
      <dgm:spPr/>
    </dgm:pt>
    <dgm:pt modelId="{284EA6F1-2994-4F57-8B35-D26B22F6ACB2}" type="pres">
      <dgm:prSet presAssocID="{A6CE4049-AE38-42F0-B7F1-1223FAC5FCBF}" presName="composite3" presStyleCnt="0"/>
      <dgm:spPr/>
    </dgm:pt>
    <dgm:pt modelId="{29845D29-EE2B-406C-B045-5E1ABE1E35BC}" type="pres">
      <dgm:prSet presAssocID="{A6CE4049-AE38-42F0-B7F1-1223FAC5FCBF}" presName="background3" presStyleLbl="node3" presStyleIdx="2" presStyleCnt="6"/>
      <dgm:spPr/>
    </dgm:pt>
    <dgm:pt modelId="{2063827B-7EF9-4247-BA06-7EC1E8EAD933}" type="pres">
      <dgm:prSet presAssocID="{A6CE4049-AE38-42F0-B7F1-1223FAC5FCBF}" presName="text3" presStyleLbl="fgAcc3" presStyleIdx="2" presStyleCnt="6">
        <dgm:presLayoutVars>
          <dgm:chPref val="3"/>
        </dgm:presLayoutVars>
      </dgm:prSet>
      <dgm:spPr/>
      <dgm:t>
        <a:bodyPr/>
        <a:lstStyle/>
        <a:p>
          <a:endParaRPr lang="en-CA"/>
        </a:p>
      </dgm:t>
    </dgm:pt>
    <dgm:pt modelId="{4C1D6684-8AA5-4F96-94D4-949B069D917E}" type="pres">
      <dgm:prSet presAssocID="{A6CE4049-AE38-42F0-B7F1-1223FAC5FCBF}" presName="hierChild4" presStyleCnt="0"/>
      <dgm:spPr/>
    </dgm:pt>
    <dgm:pt modelId="{BB57BFA1-25BB-4025-A2C9-7162CE19B088}" type="pres">
      <dgm:prSet presAssocID="{99C69A93-2B91-4B95-8511-0E19EC7AB0F5}" presName="Name10" presStyleLbl="parChTrans1D2" presStyleIdx="1" presStyleCnt="2"/>
      <dgm:spPr/>
      <dgm:t>
        <a:bodyPr/>
        <a:lstStyle/>
        <a:p>
          <a:endParaRPr lang="en-CA"/>
        </a:p>
      </dgm:t>
    </dgm:pt>
    <dgm:pt modelId="{C9B4A62A-6462-4E07-B3E6-F8AA5FF25EB6}" type="pres">
      <dgm:prSet presAssocID="{A6597D61-3F1E-47C9-84ED-37318CCE9AE3}" presName="hierRoot2" presStyleCnt="0"/>
      <dgm:spPr/>
    </dgm:pt>
    <dgm:pt modelId="{0AC0BE90-A3B0-47A9-834F-8421A9C4107C}" type="pres">
      <dgm:prSet presAssocID="{A6597D61-3F1E-47C9-84ED-37318CCE9AE3}" presName="composite2" presStyleCnt="0"/>
      <dgm:spPr/>
    </dgm:pt>
    <dgm:pt modelId="{0D5060E2-A893-41E8-A651-68EABB2B240C}" type="pres">
      <dgm:prSet presAssocID="{A6597D61-3F1E-47C9-84ED-37318CCE9AE3}" presName="background2" presStyleLbl="node2" presStyleIdx="1" presStyleCnt="2"/>
      <dgm:spPr/>
    </dgm:pt>
    <dgm:pt modelId="{BB537BA7-F04B-4782-90FE-10711EFB827A}" type="pres">
      <dgm:prSet presAssocID="{A6597D61-3F1E-47C9-84ED-37318CCE9AE3}" presName="text2" presStyleLbl="fgAcc2" presStyleIdx="1" presStyleCnt="2">
        <dgm:presLayoutVars>
          <dgm:chPref val="3"/>
        </dgm:presLayoutVars>
      </dgm:prSet>
      <dgm:spPr/>
      <dgm:t>
        <a:bodyPr/>
        <a:lstStyle/>
        <a:p>
          <a:endParaRPr lang="en-CA"/>
        </a:p>
      </dgm:t>
    </dgm:pt>
    <dgm:pt modelId="{3581BBF6-B340-40E7-B74C-8DF4D4FD5007}" type="pres">
      <dgm:prSet presAssocID="{A6597D61-3F1E-47C9-84ED-37318CCE9AE3}" presName="hierChild3" presStyleCnt="0"/>
      <dgm:spPr/>
    </dgm:pt>
    <dgm:pt modelId="{38403D7C-C614-41EB-B759-0C157C199245}" type="pres">
      <dgm:prSet presAssocID="{F160E8B8-FE36-407C-BD92-DA90CFDE0375}" presName="Name17" presStyleLbl="parChTrans1D3" presStyleIdx="3" presStyleCnt="6"/>
      <dgm:spPr/>
      <dgm:t>
        <a:bodyPr/>
        <a:lstStyle/>
        <a:p>
          <a:endParaRPr lang="en-CA"/>
        </a:p>
      </dgm:t>
    </dgm:pt>
    <dgm:pt modelId="{D48ABAF7-59BA-403D-BD7E-74CF6AC539EA}" type="pres">
      <dgm:prSet presAssocID="{78FACA8C-EF1C-4425-ACEC-9541DD5436B0}" presName="hierRoot3" presStyleCnt="0"/>
      <dgm:spPr/>
    </dgm:pt>
    <dgm:pt modelId="{13795B87-6BF7-485F-A6C4-F3DAA8BF127F}" type="pres">
      <dgm:prSet presAssocID="{78FACA8C-EF1C-4425-ACEC-9541DD5436B0}" presName="composite3" presStyleCnt="0"/>
      <dgm:spPr/>
    </dgm:pt>
    <dgm:pt modelId="{D74F4F75-7022-4952-AE42-49600CBA6965}" type="pres">
      <dgm:prSet presAssocID="{78FACA8C-EF1C-4425-ACEC-9541DD5436B0}" presName="background3" presStyleLbl="node3" presStyleIdx="3" presStyleCnt="6"/>
      <dgm:spPr/>
    </dgm:pt>
    <dgm:pt modelId="{D2448CD4-A704-4446-9FDC-2A9DDEA23EE6}" type="pres">
      <dgm:prSet presAssocID="{78FACA8C-EF1C-4425-ACEC-9541DD5436B0}" presName="text3" presStyleLbl="fgAcc3" presStyleIdx="3" presStyleCnt="6">
        <dgm:presLayoutVars>
          <dgm:chPref val="3"/>
        </dgm:presLayoutVars>
      </dgm:prSet>
      <dgm:spPr/>
      <dgm:t>
        <a:bodyPr/>
        <a:lstStyle/>
        <a:p>
          <a:endParaRPr lang="en-CA"/>
        </a:p>
      </dgm:t>
    </dgm:pt>
    <dgm:pt modelId="{669EEBA7-EA2A-4BEC-9EDF-634AC69484F1}" type="pres">
      <dgm:prSet presAssocID="{78FACA8C-EF1C-4425-ACEC-9541DD5436B0}" presName="hierChild4" presStyleCnt="0"/>
      <dgm:spPr/>
    </dgm:pt>
    <dgm:pt modelId="{81191464-564A-4ADF-9797-B2CAC4200088}" type="pres">
      <dgm:prSet presAssocID="{89DF482F-C931-447A-A2B9-B6E68A9495C8}" presName="Name17" presStyleLbl="parChTrans1D3" presStyleIdx="4" presStyleCnt="6"/>
      <dgm:spPr/>
      <dgm:t>
        <a:bodyPr/>
        <a:lstStyle/>
        <a:p>
          <a:endParaRPr lang="en-CA"/>
        </a:p>
      </dgm:t>
    </dgm:pt>
    <dgm:pt modelId="{6B52FE62-AEE3-4957-AA40-35C0358BC18B}" type="pres">
      <dgm:prSet presAssocID="{07FDFEBF-0E71-4519-BF29-8592FADC339B}" presName="hierRoot3" presStyleCnt="0"/>
      <dgm:spPr/>
    </dgm:pt>
    <dgm:pt modelId="{4B68DA44-7770-4C0F-B6EE-3415677F46F8}" type="pres">
      <dgm:prSet presAssocID="{07FDFEBF-0E71-4519-BF29-8592FADC339B}" presName="composite3" presStyleCnt="0"/>
      <dgm:spPr/>
    </dgm:pt>
    <dgm:pt modelId="{C986DFD3-2968-4248-ACF5-BC7A85625288}" type="pres">
      <dgm:prSet presAssocID="{07FDFEBF-0E71-4519-BF29-8592FADC339B}" presName="background3" presStyleLbl="node3" presStyleIdx="4" presStyleCnt="6"/>
      <dgm:spPr/>
    </dgm:pt>
    <dgm:pt modelId="{25C6E129-3451-4530-9746-58F5AB5567E6}" type="pres">
      <dgm:prSet presAssocID="{07FDFEBF-0E71-4519-BF29-8592FADC339B}" presName="text3" presStyleLbl="fgAcc3" presStyleIdx="4" presStyleCnt="6">
        <dgm:presLayoutVars>
          <dgm:chPref val="3"/>
        </dgm:presLayoutVars>
      </dgm:prSet>
      <dgm:spPr/>
      <dgm:t>
        <a:bodyPr/>
        <a:lstStyle/>
        <a:p>
          <a:endParaRPr lang="en-CA"/>
        </a:p>
      </dgm:t>
    </dgm:pt>
    <dgm:pt modelId="{E8E9FC2C-DB3C-45E9-8B6B-143070C02878}" type="pres">
      <dgm:prSet presAssocID="{07FDFEBF-0E71-4519-BF29-8592FADC339B}" presName="hierChild4" presStyleCnt="0"/>
      <dgm:spPr/>
    </dgm:pt>
    <dgm:pt modelId="{CA994A98-C874-412C-80B2-B796FB3869BC}" type="pres">
      <dgm:prSet presAssocID="{E3883864-5788-42F1-A75D-928BF0B6989C}" presName="Name17" presStyleLbl="parChTrans1D3" presStyleIdx="5" presStyleCnt="6"/>
      <dgm:spPr/>
      <dgm:t>
        <a:bodyPr/>
        <a:lstStyle/>
        <a:p>
          <a:endParaRPr lang="en-CA"/>
        </a:p>
      </dgm:t>
    </dgm:pt>
    <dgm:pt modelId="{88883B14-BAF7-42D8-9A3A-6CAEDF33FD22}" type="pres">
      <dgm:prSet presAssocID="{536AAD38-08C3-4343-84D4-DCD805A25B65}" presName="hierRoot3" presStyleCnt="0"/>
      <dgm:spPr/>
    </dgm:pt>
    <dgm:pt modelId="{65D9133D-9645-49C2-AC04-1DD2BD637F60}" type="pres">
      <dgm:prSet presAssocID="{536AAD38-08C3-4343-84D4-DCD805A25B65}" presName="composite3" presStyleCnt="0"/>
      <dgm:spPr/>
    </dgm:pt>
    <dgm:pt modelId="{7F088A6A-3A65-4392-847C-56BCA4E92833}" type="pres">
      <dgm:prSet presAssocID="{536AAD38-08C3-4343-84D4-DCD805A25B65}" presName="background3" presStyleLbl="node3" presStyleIdx="5" presStyleCnt="6"/>
      <dgm:spPr/>
    </dgm:pt>
    <dgm:pt modelId="{A2F3FA17-A102-4499-84C3-CB54FD4037B9}" type="pres">
      <dgm:prSet presAssocID="{536AAD38-08C3-4343-84D4-DCD805A25B65}" presName="text3" presStyleLbl="fgAcc3" presStyleIdx="5" presStyleCnt="6">
        <dgm:presLayoutVars>
          <dgm:chPref val="3"/>
        </dgm:presLayoutVars>
      </dgm:prSet>
      <dgm:spPr/>
      <dgm:t>
        <a:bodyPr/>
        <a:lstStyle/>
        <a:p>
          <a:endParaRPr lang="en-CA"/>
        </a:p>
      </dgm:t>
    </dgm:pt>
    <dgm:pt modelId="{56ED6B42-8D79-46BA-A0EA-064516A4430D}" type="pres">
      <dgm:prSet presAssocID="{536AAD38-08C3-4343-84D4-DCD805A25B65}" presName="hierChild4" presStyleCnt="0"/>
      <dgm:spPr/>
    </dgm:pt>
    <dgm:pt modelId="{B8A83571-DFDD-491B-80F3-B8565F02647F}" type="pres">
      <dgm:prSet presAssocID="{BDF1F7ED-D092-4871-9E50-02D743248417}" presName="Name23" presStyleLbl="parChTrans1D4" presStyleIdx="0" presStyleCnt="2"/>
      <dgm:spPr/>
      <dgm:t>
        <a:bodyPr/>
        <a:lstStyle/>
        <a:p>
          <a:endParaRPr lang="en-CA"/>
        </a:p>
      </dgm:t>
    </dgm:pt>
    <dgm:pt modelId="{A113A17B-AA81-4A69-9F2F-CE1014B30F32}" type="pres">
      <dgm:prSet presAssocID="{316FF1F0-CE75-4868-BCCA-78D51B619EE6}" presName="hierRoot4" presStyleCnt="0"/>
      <dgm:spPr/>
    </dgm:pt>
    <dgm:pt modelId="{2B93ECFE-390F-44F4-A515-5A6A40A758F1}" type="pres">
      <dgm:prSet presAssocID="{316FF1F0-CE75-4868-BCCA-78D51B619EE6}" presName="composite4" presStyleCnt="0"/>
      <dgm:spPr/>
    </dgm:pt>
    <dgm:pt modelId="{85A5A611-2A7B-4CF9-AEE5-32343087ACBF}" type="pres">
      <dgm:prSet presAssocID="{316FF1F0-CE75-4868-BCCA-78D51B619EE6}" presName="background4" presStyleLbl="node4" presStyleIdx="0" presStyleCnt="2"/>
      <dgm:spPr/>
    </dgm:pt>
    <dgm:pt modelId="{33D05300-96B2-46CA-BF81-C9B94417EF79}" type="pres">
      <dgm:prSet presAssocID="{316FF1F0-CE75-4868-BCCA-78D51B619EE6}" presName="text4" presStyleLbl="fgAcc4" presStyleIdx="0" presStyleCnt="2">
        <dgm:presLayoutVars>
          <dgm:chPref val="3"/>
        </dgm:presLayoutVars>
      </dgm:prSet>
      <dgm:spPr/>
      <dgm:t>
        <a:bodyPr/>
        <a:lstStyle/>
        <a:p>
          <a:endParaRPr lang="en-CA"/>
        </a:p>
      </dgm:t>
    </dgm:pt>
    <dgm:pt modelId="{FF50DD80-1146-4EC4-B650-02AA24258ED9}" type="pres">
      <dgm:prSet presAssocID="{316FF1F0-CE75-4868-BCCA-78D51B619EE6}" presName="hierChild5" presStyleCnt="0"/>
      <dgm:spPr/>
    </dgm:pt>
    <dgm:pt modelId="{836A2722-53B7-46A4-B210-25C2B0F6BAAD}" type="pres">
      <dgm:prSet presAssocID="{9F343417-3D21-4E76-BB44-92449AA57619}" presName="Name23" presStyleLbl="parChTrans1D4" presStyleIdx="1" presStyleCnt="2"/>
      <dgm:spPr/>
      <dgm:t>
        <a:bodyPr/>
        <a:lstStyle/>
        <a:p>
          <a:endParaRPr lang="en-CA"/>
        </a:p>
      </dgm:t>
    </dgm:pt>
    <dgm:pt modelId="{FC6685E5-B5CC-4272-B726-4E66DF601F61}" type="pres">
      <dgm:prSet presAssocID="{6FE68963-4C4E-41E2-8A0F-B24A0E77FCB4}" presName="hierRoot4" presStyleCnt="0"/>
      <dgm:spPr/>
    </dgm:pt>
    <dgm:pt modelId="{FF41A2D1-88C3-42C6-8881-604E8B73A042}" type="pres">
      <dgm:prSet presAssocID="{6FE68963-4C4E-41E2-8A0F-B24A0E77FCB4}" presName="composite4" presStyleCnt="0"/>
      <dgm:spPr/>
    </dgm:pt>
    <dgm:pt modelId="{2BE00DFD-71DC-491C-B617-5E64C6A5DDE0}" type="pres">
      <dgm:prSet presAssocID="{6FE68963-4C4E-41E2-8A0F-B24A0E77FCB4}" presName="background4" presStyleLbl="node4" presStyleIdx="1" presStyleCnt="2"/>
      <dgm:spPr/>
    </dgm:pt>
    <dgm:pt modelId="{CB18B8A8-09FA-46B6-B051-8EDDA9FB6C93}" type="pres">
      <dgm:prSet presAssocID="{6FE68963-4C4E-41E2-8A0F-B24A0E77FCB4}" presName="text4" presStyleLbl="fgAcc4" presStyleIdx="1" presStyleCnt="2">
        <dgm:presLayoutVars>
          <dgm:chPref val="3"/>
        </dgm:presLayoutVars>
      </dgm:prSet>
      <dgm:spPr/>
      <dgm:t>
        <a:bodyPr/>
        <a:lstStyle/>
        <a:p>
          <a:endParaRPr lang="en-CA"/>
        </a:p>
      </dgm:t>
    </dgm:pt>
    <dgm:pt modelId="{BC470635-6C53-419C-A427-B0D948677F49}" type="pres">
      <dgm:prSet presAssocID="{6FE68963-4C4E-41E2-8A0F-B24A0E77FCB4}" presName="hierChild5" presStyleCnt="0"/>
      <dgm:spPr/>
    </dgm:pt>
  </dgm:ptLst>
  <dgm:cxnLst>
    <dgm:cxn modelId="{388DD72C-BB0C-4057-958D-FF25AB04E983}" srcId="{A6597D61-3F1E-47C9-84ED-37318CCE9AE3}" destId="{536AAD38-08C3-4343-84D4-DCD805A25B65}" srcOrd="2" destOrd="0" parTransId="{E3883864-5788-42F1-A75D-928BF0B6989C}" sibTransId="{DCFC4892-F673-48CE-86E2-5D44C497360C}"/>
    <dgm:cxn modelId="{BE3386FF-98D1-4751-9932-A83A387C3499}" type="presOf" srcId="{F160E8B8-FE36-407C-BD92-DA90CFDE0375}" destId="{38403D7C-C614-41EB-B759-0C157C199245}" srcOrd="0" destOrd="0" presId="urn:microsoft.com/office/officeart/2005/8/layout/hierarchy1"/>
    <dgm:cxn modelId="{98CFBA46-8B73-468C-B228-19CF9C6056D3}" type="presOf" srcId="{EDB50B55-369F-46E4-AB5B-D181937F65D5}" destId="{E5BBDCEC-B893-4655-9023-2FCBCEE6FCE4}" srcOrd="0" destOrd="0" presId="urn:microsoft.com/office/officeart/2005/8/layout/hierarchy1"/>
    <dgm:cxn modelId="{5BE8080B-FC9C-474E-B9BC-A027B18888A1}" type="presOf" srcId="{681DDE1A-48E2-4941-B08B-5AFD311A1312}" destId="{1632AE75-7A9A-4600-82B1-518A31EB7193}" srcOrd="0" destOrd="0" presId="urn:microsoft.com/office/officeart/2005/8/layout/hierarchy1"/>
    <dgm:cxn modelId="{08D50204-F7FE-4D69-805E-A6C5BAE7E6E6}" type="presOf" srcId="{78FACA8C-EF1C-4425-ACEC-9541DD5436B0}" destId="{D2448CD4-A704-4446-9FDC-2A9DDEA23EE6}" srcOrd="0" destOrd="0" presId="urn:microsoft.com/office/officeart/2005/8/layout/hierarchy1"/>
    <dgm:cxn modelId="{D34BCAEF-7991-466D-A616-EDCFB242224C}" type="presOf" srcId="{BDF1F7ED-D092-4871-9E50-02D743248417}" destId="{B8A83571-DFDD-491B-80F3-B8565F02647F}" srcOrd="0" destOrd="0" presId="urn:microsoft.com/office/officeart/2005/8/layout/hierarchy1"/>
    <dgm:cxn modelId="{69DAA8E4-E02B-4C4E-AC00-3B1467BAF475}" type="presOf" srcId="{1E8718E0-D76B-421A-9D1B-A388AB59FAF9}" destId="{13567AED-724B-44B0-8DF7-AAA8955CB889}" srcOrd="0" destOrd="0" presId="urn:microsoft.com/office/officeart/2005/8/layout/hierarchy1"/>
    <dgm:cxn modelId="{FF04039E-5525-4222-91A9-18F735882832}" type="presOf" srcId="{E3883864-5788-42F1-A75D-928BF0B6989C}" destId="{CA994A98-C874-412C-80B2-B796FB3869BC}" srcOrd="0" destOrd="0" presId="urn:microsoft.com/office/officeart/2005/8/layout/hierarchy1"/>
    <dgm:cxn modelId="{7BA549F7-716A-4248-ADF3-22A21C8428E3}" srcId="{EDB50B55-369F-46E4-AB5B-D181937F65D5}" destId="{A6597D61-3F1E-47C9-84ED-37318CCE9AE3}" srcOrd="1" destOrd="0" parTransId="{99C69A93-2B91-4B95-8511-0E19EC7AB0F5}" sibTransId="{72738F71-6756-45C4-8E6E-A0A387B89754}"/>
    <dgm:cxn modelId="{512A0EE5-60A0-4FBB-B749-C6B3BF03AE8F}" type="presOf" srcId="{9F343417-3D21-4E76-BB44-92449AA57619}" destId="{836A2722-53B7-46A4-B210-25C2B0F6BAAD}" srcOrd="0" destOrd="0" presId="urn:microsoft.com/office/officeart/2005/8/layout/hierarchy1"/>
    <dgm:cxn modelId="{610D39B7-82DE-4B29-BA35-0F537D070A49}" type="presOf" srcId="{B04743E6-051C-4D03-A703-ECBAE7FD55EF}" destId="{A11F7B53-E691-42B1-B884-CA6FF37E6F70}" srcOrd="0" destOrd="0" presId="urn:microsoft.com/office/officeart/2005/8/layout/hierarchy1"/>
    <dgm:cxn modelId="{0487312A-6FC7-40CF-9C32-974705C93477}" type="presOf" srcId="{FFAD6CF4-808B-4B60-A483-32D50BBE936C}" destId="{4E6B9F97-0036-4965-9A9C-B4EE57CA0448}" srcOrd="0" destOrd="0" presId="urn:microsoft.com/office/officeart/2005/8/layout/hierarchy1"/>
    <dgm:cxn modelId="{AC4E456C-E095-472F-9566-3F4EDC2DA1DF}" type="presOf" srcId="{2D50F830-EA69-43E9-A72A-8B7477BBB48E}" destId="{147FF432-7E44-4430-89E0-81BF91A73AE7}" srcOrd="0" destOrd="0" presId="urn:microsoft.com/office/officeart/2005/8/layout/hierarchy1"/>
    <dgm:cxn modelId="{63FDFC8C-7EB6-488A-BA88-43716CE0A677}" type="presOf" srcId="{A6CE4049-AE38-42F0-B7F1-1223FAC5FCBF}" destId="{2063827B-7EF9-4247-BA06-7EC1E8EAD933}" srcOrd="0" destOrd="0" presId="urn:microsoft.com/office/officeart/2005/8/layout/hierarchy1"/>
    <dgm:cxn modelId="{2AAF3734-3F6C-4D84-9F8A-AFEFC020CD5C}" srcId="{A6597D61-3F1E-47C9-84ED-37318CCE9AE3}" destId="{78FACA8C-EF1C-4425-ACEC-9541DD5436B0}" srcOrd="0" destOrd="0" parTransId="{F160E8B8-FE36-407C-BD92-DA90CFDE0375}" sibTransId="{0F9470E6-C1F9-4DA7-AE47-A599C4C33A43}"/>
    <dgm:cxn modelId="{925C380F-1DEE-4D75-9E5A-C64CC1689D44}" srcId="{681DDE1A-48E2-4941-B08B-5AFD311A1312}" destId="{FFAD6CF4-808B-4B60-A483-32D50BBE936C}" srcOrd="0" destOrd="0" parTransId="{BCF55FCF-BAD6-4DFC-A923-2287375AD83C}" sibTransId="{BB9072B3-35B8-4390-BEDD-A8519E5C9908}"/>
    <dgm:cxn modelId="{D02B2889-9E88-4527-A6C5-15199852E8D4}" type="presOf" srcId="{536AAD38-08C3-4343-84D4-DCD805A25B65}" destId="{A2F3FA17-A102-4499-84C3-CB54FD4037B9}" srcOrd="0" destOrd="0" presId="urn:microsoft.com/office/officeart/2005/8/layout/hierarchy1"/>
    <dgm:cxn modelId="{E4368901-2A0F-45D2-A0F0-D6EFFF1B108D}" srcId="{EDB50B55-369F-46E4-AB5B-D181937F65D5}" destId="{681DDE1A-48E2-4941-B08B-5AFD311A1312}" srcOrd="0" destOrd="0" parTransId="{1E8718E0-D76B-421A-9D1B-A388AB59FAF9}" sibTransId="{DB78850D-273D-484D-AD71-4ECDEE32A8C7}"/>
    <dgm:cxn modelId="{BBE70267-9E87-4A49-98D8-A4E19A70DC03}" srcId="{536AAD38-08C3-4343-84D4-DCD805A25B65}" destId="{316FF1F0-CE75-4868-BCCA-78D51B619EE6}" srcOrd="0" destOrd="0" parTransId="{BDF1F7ED-D092-4871-9E50-02D743248417}" sibTransId="{383D96A6-158C-4327-9188-2F3F5BA31736}"/>
    <dgm:cxn modelId="{3398CF65-03A6-4AB4-AD88-ADE617B7B2CF}" srcId="{536AAD38-08C3-4343-84D4-DCD805A25B65}" destId="{6FE68963-4C4E-41E2-8A0F-B24A0E77FCB4}" srcOrd="1" destOrd="0" parTransId="{9F343417-3D21-4E76-BB44-92449AA57619}" sibTransId="{3D2355A3-9C3E-47EA-AEF9-596065BE0C85}"/>
    <dgm:cxn modelId="{5DC02CE5-F408-40A6-8581-274134EC9417}" type="presOf" srcId="{64871CFD-4482-40D8-941E-4A21AEF8B291}" destId="{CF540F28-3855-436E-933E-BE53DF677B95}" srcOrd="0" destOrd="0" presId="urn:microsoft.com/office/officeart/2005/8/layout/hierarchy1"/>
    <dgm:cxn modelId="{16D1EA27-A4CA-4EEB-8AC2-8D1E771853FC}" srcId="{B04743E6-051C-4D03-A703-ECBAE7FD55EF}" destId="{EDB50B55-369F-46E4-AB5B-D181937F65D5}" srcOrd="0" destOrd="0" parTransId="{C540586A-A563-471F-8A11-3A4554670930}" sibTransId="{C1801FF7-7905-4A87-8E16-C9B32A729BD6}"/>
    <dgm:cxn modelId="{B2863CCF-5C98-4D44-838E-ABB44690BBBE}" type="presOf" srcId="{89DF482F-C931-447A-A2B9-B6E68A9495C8}" destId="{81191464-564A-4ADF-9797-B2CAC4200088}" srcOrd="0" destOrd="0" presId="urn:microsoft.com/office/officeart/2005/8/layout/hierarchy1"/>
    <dgm:cxn modelId="{BEE03488-9C2B-481B-9232-12C104C1D0DD}" srcId="{681DDE1A-48E2-4941-B08B-5AFD311A1312}" destId="{A6CE4049-AE38-42F0-B7F1-1223FAC5FCBF}" srcOrd="2" destOrd="0" parTransId="{FF81D7DF-CC41-42B5-9053-08D1DC1B24F9}" sibTransId="{5E9E7DC6-C253-4767-966E-7638BA187F1B}"/>
    <dgm:cxn modelId="{0D36F7C7-8AC1-4F37-B0A7-4C973B31E3A5}" type="presOf" srcId="{07FDFEBF-0E71-4519-BF29-8592FADC339B}" destId="{25C6E129-3451-4530-9746-58F5AB5567E6}" srcOrd="0" destOrd="0" presId="urn:microsoft.com/office/officeart/2005/8/layout/hierarchy1"/>
    <dgm:cxn modelId="{75AE9CC4-ACDB-41C7-8AD5-8B79A4567ACF}" type="presOf" srcId="{FF81D7DF-CC41-42B5-9053-08D1DC1B24F9}" destId="{8D2D263A-1595-44FD-8C8D-DBC916549F87}" srcOrd="0" destOrd="0" presId="urn:microsoft.com/office/officeart/2005/8/layout/hierarchy1"/>
    <dgm:cxn modelId="{E7D1B463-3929-48BC-BEAB-26B1D163C275}" srcId="{A6597D61-3F1E-47C9-84ED-37318CCE9AE3}" destId="{07FDFEBF-0E71-4519-BF29-8592FADC339B}" srcOrd="1" destOrd="0" parTransId="{89DF482F-C931-447A-A2B9-B6E68A9495C8}" sibTransId="{C4242334-5AD3-4721-886D-AD5D54C75658}"/>
    <dgm:cxn modelId="{51693E74-721E-4C83-B830-F1802DA73571}" type="presOf" srcId="{6FE68963-4C4E-41E2-8A0F-B24A0E77FCB4}" destId="{CB18B8A8-09FA-46B6-B051-8EDDA9FB6C93}" srcOrd="0" destOrd="0" presId="urn:microsoft.com/office/officeart/2005/8/layout/hierarchy1"/>
    <dgm:cxn modelId="{45B41391-EB8C-4626-99E4-63BB61C22991}" type="presOf" srcId="{99C69A93-2B91-4B95-8511-0E19EC7AB0F5}" destId="{BB57BFA1-25BB-4025-A2C9-7162CE19B088}" srcOrd="0" destOrd="0" presId="urn:microsoft.com/office/officeart/2005/8/layout/hierarchy1"/>
    <dgm:cxn modelId="{890A50A1-FC35-4E54-804D-ED9F59EF10D5}" type="presOf" srcId="{BCF55FCF-BAD6-4DFC-A923-2287375AD83C}" destId="{3D890B3A-3CEF-4076-AD25-522C5E941A99}" srcOrd="0" destOrd="0" presId="urn:microsoft.com/office/officeart/2005/8/layout/hierarchy1"/>
    <dgm:cxn modelId="{07F6A3D1-A0DF-4C25-B803-AAD30FD22929}" type="presOf" srcId="{316FF1F0-CE75-4868-BCCA-78D51B619EE6}" destId="{33D05300-96B2-46CA-BF81-C9B94417EF79}" srcOrd="0" destOrd="0" presId="urn:microsoft.com/office/officeart/2005/8/layout/hierarchy1"/>
    <dgm:cxn modelId="{C53E4A9F-3BEB-4A2B-856B-99533D64A281}" srcId="{681DDE1A-48E2-4941-B08B-5AFD311A1312}" destId="{2D50F830-EA69-43E9-A72A-8B7477BBB48E}" srcOrd="1" destOrd="0" parTransId="{64871CFD-4482-40D8-941E-4A21AEF8B291}" sibTransId="{6513FD5E-0959-4964-95A0-9D2A1D42B7BA}"/>
    <dgm:cxn modelId="{CCA120F7-BD00-45A1-9D0F-265CAE13B449}" type="presOf" srcId="{A6597D61-3F1E-47C9-84ED-37318CCE9AE3}" destId="{BB537BA7-F04B-4782-90FE-10711EFB827A}" srcOrd="0" destOrd="0" presId="urn:microsoft.com/office/officeart/2005/8/layout/hierarchy1"/>
    <dgm:cxn modelId="{2B1FF54C-45F5-4404-AF4F-4BAC291C40A1}" type="presParOf" srcId="{A11F7B53-E691-42B1-B884-CA6FF37E6F70}" destId="{9F22A2FC-C58E-4F97-96CC-647FF45293C8}" srcOrd="0" destOrd="0" presId="urn:microsoft.com/office/officeart/2005/8/layout/hierarchy1"/>
    <dgm:cxn modelId="{F47D0512-7788-40BE-B162-51AFBF46571C}" type="presParOf" srcId="{9F22A2FC-C58E-4F97-96CC-647FF45293C8}" destId="{4560A43A-E0BE-477E-8811-2BE2F6C452B9}" srcOrd="0" destOrd="0" presId="urn:microsoft.com/office/officeart/2005/8/layout/hierarchy1"/>
    <dgm:cxn modelId="{7A2911E5-B8FF-4A9F-8FB3-C00BBCBA2192}" type="presParOf" srcId="{4560A43A-E0BE-477E-8811-2BE2F6C452B9}" destId="{8BFC5FA9-F0B8-42E5-9F98-4E43BA19B534}" srcOrd="0" destOrd="0" presId="urn:microsoft.com/office/officeart/2005/8/layout/hierarchy1"/>
    <dgm:cxn modelId="{48C5D874-0C3C-4EF4-9B02-B69AC1282F14}" type="presParOf" srcId="{4560A43A-E0BE-477E-8811-2BE2F6C452B9}" destId="{E5BBDCEC-B893-4655-9023-2FCBCEE6FCE4}" srcOrd="1" destOrd="0" presId="urn:microsoft.com/office/officeart/2005/8/layout/hierarchy1"/>
    <dgm:cxn modelId="{241C55CE-D3C2-4F58-B9E8-D59F11D920B1}" type="presParOf" srcId="{9F22A2FC-C58E-4F97-96CC-647FF45293C8}" destId="{FB71815D-F516-4A30-9FA1-D163552EA4E2}" srcOrd="1" destOrd="0" presId="urn:microsoft.com/office/officeart/2005/8/layout/hierarchy1"/>
    <dgm:cxn modelId="{9736F1CE-152E-403E-B41F-EFC62A0C255F}" type="presParOf" srcId="{FB71815D-F516-4A30-9FA1-D163552EA4E2}" destId="{13567AED-724B-44B0-8DF7-AAA8955CB889}" srcOrd="0" destOrd="0" presId="urn:microsoft.com/office/officeart/2005/8/layout/hierarchy1"/>
    <dgm:cxn modelId="{24B2498B-53C0-4165-9F6B-C41C61B5084E}" type="presParOf" srcId="{FB71815D-F516-4A30-9FA1-D163552EA4E2}" destId="{23F6C51E-0AA6-4B5E-A362-B8BA0EA74B3F}" srcOrd="1" destOrd="0" presId="urn:microsoft.com/office/officeart/2005/8/layout/hierarchy1"/>
    <dgm:cxn modelId="{8580521D-E8E8-4000-A9F8-E034E2F7B25D}" type="presParOf" srcId="{23F6C51E-0AA6-4B5E-A362-B8BA0EA74B3F}" destId="{F687731C-6F98-435E-9172-6F69BE6EAE2C}" srcOrd="0" destOrd="0" presId="urn:microsoft.com/office/officeart/2005/8/layout/hierarchy1"/>
    <dgm:cxn modelId="{AFA52313-2A6F-4FAA-BCF0-F919FCCF0C30}" type="presParOf" srcId="{F687731C-6F98-435E-9172-6F69BE6EAE2C}" destId="{00238F71-7CE2-40E4-91E2-5CF93DA16B87}" srcOrd="0" destOrd="0" presId="urn:microsoft.com/office/officeart/2005/8/layout/hierarchy1"/>
    <dgm:cxn modelId="{9A1587A6-36E3-4C82-8EF9-E96983D307E0}" type="presParOf" srcId="{F687731C-6F98-435E-9172-6F69BE6EAE2C}" destId="{1632AE75-7A9A-4600-82B1-518A31EB7193}" srcOrd="1" destOrd="0" presId="urn:microsoft.com/office/officeart/2005/8/layout/hierarchy1"/>
    <dgm:cxn modelId="{9DF3F345-9FC6-483A-A37E-6624A1B1334C}" type="presParOf" srcId="{23F6C51E-0AA6-4B5E-A362-B8BA0EA74B3F}" destId="{41F401D6-5624-4678-ABBE-E1649D7A9148}" srcOrd="1" destOrd="0" presId="urn:microsoft.com/office/officeart/2005/8/layout/hierarchy1"/>
    <dgm:cxn modelId="{6BC41FB7-540C-4E61-B64B-F0BFC5DBC66D}" type="presParOf" srcId="{41F401D6-5624-4678-ABBE-E1649D7A9148}" destId="{3D890B3A-3CEF-4076-AD25-522C5E941A99}" srcOrd="0" destOrd="0" presId="urn:microsoft.com/office/officeart/2005/8/layout/hierarchy1"/>
    <dgm:cxn modelId="{A61A3001-2099-4E68-AD00-F1FFDECA80BD}" type="presParOf" srcId="{41F401D6-5624-4678-ABBE-E1649D7A9148}" destId="{7C93E82E-0DC9-4DFE-9FFB-138D1C558C1C}" srcOrd="1" destOrd="0" presId="urn:microsoft.com/office/officeart/2005/8/layout/hierarchy1"/>
    <dgm:cxn modelId="{5130F3C1-0891-44FC-A8F2-E9E6F34500DD}" type="presParOf" srcId="{7C93E82E-0DC9-4DFE-9FFB-138D1C558C1C}" destId="{CADF9CCB-A887-4935-8F74-F79FA1CF6A1C}" srcOrd="0" destOrd="0" presId="urn:microsoft.com/office/officeart/2005/8/layout/hierarchy1"/>
    <dgm:cxn modelId="{3FCE428A-5B0B-4B18-BAD1-455DC76E2889}" type="presParOf" srcId="{CADF9CCB-A887-4935-8F74-F79FA1CF6A1C}" destId="{642BE595-4050-45DB-8DAD-63CDE87B1A59}" srcOrd="0" destOrd="0" presId="urn:microsoft.com/office/officeart/2005/8/layout/hierarchy1"/>
    <dgm:cxn modelId="{CF9172E1-D728-42A7-A3C0-98D679E41094}" type="presParOf" srcId="{CADF9CCB-A887-4935-8F74-F79FA1CF6A1C}" destId="{4E6B9F97-0036-4965-9A9C-B4EE57CA0448}" srcOrd="1" destOrd="0" presId="urn:microsoft.com/office/officeart/2005/8/layout/hierarchy1"/>
    <dgm:cxn modelId="{D2E6DA55-B87D-47EC-9031-71CEA536B9BB}" type="presParOf" srcId="{7C93E82E-0DC9-4DFE-9FFB-138D1C558C1C}" destId="{3BCE2E2E-8523-4183-9FAE-C671888B425E}" srcOrd="1" destOrd="0" presId="urn:microsoft.com/office/officeart/2005/8/layout/hierarchy1"/>
    <dgm:cxn modelId="{44CC1BE1-13EF-4613-BCAD-3DF3F21D759E}" type="presParOf" srcId="{41F401D6-5624-4678-ABBE-E1649D7A9148}" destId="{CF540F28-3855-436E-933E-BE53DF677B95}" srcOrd="2" destOrd="0" presId="urn:microsoft.com/office/officeart/2005/8/layout/hierarchy1"/>
    <dgm:cxn modelId="{77118E01-4D49-401B-A2CB-5BB50668F3F3}" type="presParOf" srcId="{41F401D6-5624-4678-ABBE-E1649D7A9148}" destId="{1E834044-2C3F-43F1-8239-B0FA1D75F38B}" srcOrd="3" destOrd="0" presId="urn:microsoft.com/office/officeart/2005/8/layout/hierarchy1"/>
    <dgm:cxn modelId="{87C67633-F9C4-487F-A8FA-C4B312DDEB66}" type="presParOf" srcId="{1E834044-2C3F-43F1-8239-B0FA1D75F38B}" destId="{24305432-8698-4F75-B76A-1E71D2074A05}" srcOrd="0" destOrd="0" presId="urn:microsoft.com/office/officeart/2005/8/layout/hierarchy1"/>
    <dgm:cxn modelId="{59BDD41F-13FE-4969-9F90-3CAED36F7D0C}" type="presParOf" srcId="{24305432-8698-4F75-B76A-1E71D2074A05}" destId="{F61D0D90-3B48-4266-BC25-F37195BD72B9}" srcOrd="0" destOrd="0" presId="urn:microsoft.com/office/officeart/2005/8/layout/hierarchy1"/>
    <dgm:cxn modelId="{CC6DC204-A804-405A-9E0F-EA4147855C6F}" type="presParOf" srcId="{24305432-8698-4F75-B76A-1E71D2074A05}" destId="{147FF432-7E44-4430-89E0-81BF91A73AE7}" srcOrd="1" destOrd="0" presId="urn:microsoft.com/office/officeart/2005/8/layout/hierarchy1"/>
    <dgm:cxn modelId="{A63848D8-C321-447A-833D-BC6CB96DBB97}" type="presParOf" srcId="{1E834044-2C3F-43F1-8239-B0FA1D75F38B}" destId="{0C9439AC-AF72-4705-A390-BF91837E3773}" srcOrd="1" destOrd="0" presId="urn:microsoft.com/office/officeart/2005/8/layout/hierarchy1"/>
    <dgm:cxn modelId="{E4ED3C31-1F6F-454F-B448-C6B02066537E}" type="presParOf" srcId="{41F401D6-5624-4678-ABBE-E1649D7A9148}" destId="{8D2D263A-1595-44FD-8C8D-DBC916549F87}" srcOrd="4" destOrd="0" presId="urn:microsoft.com/office/officeart/2005/8/layout/hierarchy1"/>
    <dgm:cxn modelId="{5198C89F-920D-4782-8446-FAA92EE70F7B}" type="presParOf" srcId="{41F401D6-5624-4678-ABBE-E1649D7A9148}" destId="{927562B4-6F57-4E7F-8623-E0D4B3EFF075}" srcOrd="5" destOrd="0" presId="urn:microsoft.com/office/officeart/2005/8/layout/hierarchy1"/>
    <dgm:cxn modelId="{D7DC0D75-5E6B-4F98-8259-F839CDC54D8C}" type="presParOf" srcId="{927562B4-6F57-4E7F-8623-E0D4B3EFF075}" destId="{284EA6F1-2994-4F57-8B35-D26B22F6ACB2}" srcOrd="0" destOrd="0" presId="urn:microsoft.com/office/officeart/2005/8/layout/hierarchy1"/>
    <dgm:cxn modelId="{839C9283-150E-4FA5-9DA0-00C0DCCDCA18}" type="presParOf" srcId="{284EA6F1-2994-4F57-8B35-D26B22F6ACB2}" destId="{29845D29-EE2B-406C-B045-5E1ABE1E35BC}" srcOrd="0" destOrd="0" presId="urn:microsoft.com/office/officeart/2005/8/layout/hierarchy1"/>
    <dgm:cxn modelId="{5F760044-606B-4A67-856E-BB82CC250F24}" type="presParOf" srcId="{284EA6F1-2994-4F57-8B35-D26B22F6ACB2}" destId="{2063827B-7EF9-4247-BA06-7EC1E8EAD933}" srcOrd="1" destOrd="0" presId="urn:microsoft.com/office/officeart/2005/8/layout/hierarchy1"/>
    <dgm:cxn modelId="{E6FDF6ED-4FE2-4286-80CD-2C9155DEA3C2}" type="presParOf" srcId="{927562B4-6F57-4E7F-8623-E0D4B3EFF075}" destId="{4C1D6684-8AA5-4F96-94D4-949B069D917E}" srcOrd="1" destOrd="0" presId="urn:microsoft.com/office/officeart/2005/8/layout/hierarchy1"/>
    <dgm:cxn modelId="{FF934DF7-3935-4083-B070-0CCF10F361C4}" type="presParOf" srcId="{FB71815D-F516-4A30-9FA1-D163552EA4E2}" destId="{BB57BFA1-25BB-4025-A2C9-7162CE19B088}" srcOrd="2" destOrd="0" presId="urn:microsoft.com/office/officeart/2005/8/layout/hierarchy1"/>
    <dgm:cxn modelId="{CF28C226-D1CD-4DAD-97BE-7786CBED010E}" type="presParOf" srcId="{FB71815D-F516-4A30-9FA1-D163552EA4E2}" destId="{C9B4A62A-6462-4E07-B3E6-F8AA5FF25EB6}" srcOrd="3" destOrd="0" presId="urn:microsoft.com/office/officeart/2005/8/layout/hierarchy1"/>
    <dgm:cxn modelId="{5CE72078-EF16-457F-98D4-604ECDBF76C5}" type="presParOf" srcId="{C9B4A62A-6462-4E07-B3E6-F8AA5FF25EB6}" destId="{0AC0BE90-A3B0-47A9-834F-8421A9C4107C}" srcOrd="0" destOrd="0" presId="urn:microsoft.com/office/officeart/2005/8/layout/hierarchy1"/>
    <dgm:cxn modelId="{C6315F40-9BCC-42F3-8B26-5A8A0FF6522D}" type="presParOf" srcId="{0AC0BE90-A3B0-47A9-834F-8421A9C4107C}" destId="{0D5060E2-A893-41E8-A651-68EABB2B240C}" srcOrd="0" destOrd="0" presId="urn:microsoft.com/office/officeart/2005/8/layout/hierarchy1"/>
    <dgm:cxn modelId="{78C22B43-62B5-4865-ABBD-6E3807318C0D}" type="presParOf" srcId="{0AC0BE90-A3B0-47A9-834F-8421A9C4107C}" destId="{BB537BA7-F04B-4782-90FE-10711EFB827A}" srcOrd="1" destOrd="0" presId="urn:microsoft.com/office/officeart/2005/8/layout/hierarchy1"/>
    <dgm:cxn modelId="{C2C63650-EADC-48A3-9162-9806E02E9CC0}" type="presParOf" srcId="{C9B4A62A-6462-4E07-B3E6-F8AA5FF25EB6}" destId="{3581BBF6-B340-40E7-B74C-8DF4D4FD5007}" srcOrd="1" destOrd="0" presId="urn:microsoft.com/office/officeart/2005/8/layout/hierarchy1"/>
    <dgm:cxn modelId="{92D68736-2140-4D22-8E43-D900F315D9D6}" type="presParOf" srcId="{3581BBF6-B340-40E7-B74C-8DF4D4FD5007}" destId="{38403D7C-C614-41EB-B759-0C157C199245}" srcOrd="0" destOrd="0" presId="urn:microsoft.com/office/officeart/2005/8/layout/hierarchy1"/>
    <dgm:cxn modelId="{023D3BC9-6B6D-4D69-AD83-690F5845F818}" type="presParOf" srcId="{3581BBF6-B340-40E7-B74C-8DF4D4FD5007}" destId="{D48ABAF7-59BA-403D-BD7E-74CF6AC539EA}" srcOrd="1" destOrd="0" presId="urn:microsoft.com/office/officeart/2005/8/layout/hierarchy1"/>
    <dgm:cxn modelId="{CB842D71-3F2E-4B9C-B4DD-0478503D78BB}" type="presParOf" srcId="{D48ABAF7-59BA-403D-BD7E-74CF6AC539EA}" destId="{13795B87-6BF7-485F-A6C4-F3DAA8BF127F}" srcOrd="0" destOrd="0" presId="urn:microsoft.com/office/officeart/2005/8/layout/hierarchy1"/>
    <dgm:cxn modelId="{740C70B5-6501-437F-BE3F-1D950B47EF02}" type="presParOf" srcId="{13795B87-6BF7-485F-A6C4-F3DAA8BF127F}" destId="{D74F4F75-7022-4952-AE42-49600CBA6965}" srcOrd="0" destOrd="0" presId="urn:microsoft.com/office/officeart/2005/8/layout/hierarchy1"/>
    <dgm:cxn modelId="{1D41C5B1-8618-4AA2-8517-F245EC1436D0}" type="presParOf" srcId="{13795B87-6BF7-485F-A6C4-F3DAA8BF127F}" destId="{D2448CD4-A704-4446-9FDC-2A9DDEA23EE6}" srcOrd="1" destOrd="0" presId="urn:microsoft.com/office/officeart/2005/8/layout/hierarchy1"/>
    <dgm:cxn modelId="{057640C2-43AC-4B6D-A17F-1903D0EDA773}" type="presParOf" srcId="{D48ABAF7-59BA-403D-BD7E-74CF6AC539EA}" destId="{669EEBA7-EA2A-4BEC-9EDF-634AC69484F1}" srcOrd="1" destOrd="0" presId="urn:microsoft.com/office/officeart/2005/8/layout/hierarchy1"/>
    <dgm:cxn modelId="{A6E6C9B2-21F9-448C-8375-089D2C1D6AAD}" type="presParOf" srcId="{3581BBF6-B340-40E7-B74C-8DF4D4FD5007}" destId="{81191464-564A-4ADF-9797-B2CAC4200088}" srcOrd="2" destOrd="0" presId="urn:microsoft.com/office/officeart/2005/8/layout/hierarchy1"/>
    <dgm:cxn modelId="{C059A28F-8307-4E8A-ADF3-A6819E84AB4D}" type="presParOf" srcId="{3581BBF6-B340-40E7-B74C-8DF4D4FD5007}" destId="{6B52FE62-AEE3-4957-AA40-35C0358BC18B}" srcOrd="3" destOrd="0" presId="urn:microsoft.com/office/officeart/2005/8/layout/hierarchy1"/>
    <dgm:cxn modelId="{3B20B92C-CD2E-4AB1-8655-357E1D5784C3}" type="presParOf" srcId="{6B52FE62-AEE3-4957-AA40-35C0358BC18B}" destId="{4B68DA44-7770-4C0F-B6EE-3415677F46F8}" srcOrd="0" destOrd="0" presId="urn:microsoft.com/office/officeart/2005/8/layout/hierarchy1"/>
    <dgm:cxn modelId="{4B4E8E0B-44F4-4F69-B1E1-79D3B0163F0D}" type="presParOf" srcId="{4B68DA44-7770-4C0F-B6EE-3415677F46F8}" destId="{C986DFD3-2968-4248-ACF5-BC7A85625288}" srcOrd="0" destOrd="0" presId="urn:microsoft.com/office/officeart/2005/8/layout/hierarchy1"/>
    <dgm:cxn modelId="{5E00DADA-0C59-4DE9-81FF-0839C657B31F}" type="presParOf" srcId="{4B68DA44-7770-4C0F-B6EE-3415677F46F8}" destId="{25C6E129-3451-4530-9746-58F5AB5567E6}" srcOrd="1" destOrd="0" presId="urn:microsoft.com/office/officeart/2005/8/layout/hierarchy1"/>
    <dgm:cxn modelId="{44289AEB-0FCB-4215-AFB6-33F136B9712E}" type="presParOf" srcId="{6B52FE62-AEE3-4957-AA40-35C0358BC18B}" destId="{E8E9FC2C-DB3C-45E9-8B6B-143070C02878}" srcOrd="1" destOrd="0" presId="urn:microsoft.com/office/officeart/2005/8/layout/hierarchy1"/>
    <dgm:cxn modelId="{290E905D-A49D-4D83-B552-8BD7CCE292A3}" type="presParOf" srcId="{3581BBF6-B340-40E7-B74C-8DF4D4FD5007}" destId="{CA994A98-C874-412C-80B2-B796FB3869BC}" srcOrd="4" destOrd="0" presId="urn:microsoft.com/office/officeart/2005/8/layout/hierarchy1"/>
    <dgm:cxn modelId="{64D6C08A-830B-445E-9336-6639CBEA34D4}" type="presParOf" srcId="{3581BBF6-B340-40E7-B74C-8DF4D4FD5007}" destId="{88883B14-BAF7-42D8-9A3A-6CAEDF33FD22}" srcOrd="5" destOrd="0" presId="urn:microsoft.com/office/officeart/2005/8/layout/hierarchy1"/>
    <dgm:cxn modelId="{71A081FB-36DE-482B-9BEF-73332004AE2A}" type="presParOf" srcId="{88883B14-BAF7-42D8-9A3A-6CAEDF33FD22}" destId="{65D9133D-9645-49C2-AC04-1DD2BD637F60}" srcOrd="0" destOrd="0" presId="urn:microsoft.com/office/officeart/2005/8/layout/hierarchy1"/>
    <dgm:cxn modelId="{BFC80E2B-A8FF-4B00-B7E2-5C40F835C462}" type="presParOf" srcId="{65D9133D-9645-49C2-AC04-1DD2BD637F60}" destId="{7F088A6A-3A65-4392-847C-56BCA4E92833}" srcOrd="0" destOrd="0" presId="urn:microsoft.com/office/officeart/2005/8/layout/hierarchy1"/>
    <dgm:cxn modelId="{A0B7E362-E942-4A33-9D82-2DEEF0FE16CD}" type="presParOf" srcId="{65D9133D-9645-49C2-AC04-1DD2BD637F60}" destId="{A2F3FA17-A102-4499-84C3-CB54FD4037B9}" srcOrd="1" destOrd="0" presId="urn:microsoft.com/office/officeart/2005/8/layout/hierarchy1"/>
    <dgm:cxn modelId="{A4D7BFAC-7FE3-46D5-BCF0-D225F648527E}" type="presParOf" srcId="{88883B14-BAF7-42D8-9A3A-6CAEDF33FD22}" destId="{56ED6B42-8D79-46BA-A0EA-064516A4430D}" srcOrd="1" destOrd="0" presId="urn:microsoft.com/office/officeart/2005/8/layout/hierarchy1"/>
    <dgm:cxn modelId="{68EFAF9F-9A0C-493B-AB52-EDA3E760FD43}" type="presParOf" srcId="{56ED6B42-8D79-46BA-A0EA-064516A4430D}" destId="{B8A83571-DFDD-491B-80F3-B8565F02647F}" srcOrd="0" destOrd="0" presId="urn:microsoft.com/office/officeart/2005/8/layout/hierarchy1"/>
    <dgm:cxn modelId="{482A3E52-572A-4B12-82E4-7C1BC010B4B0}" type="presParOf" srcId="{56ED6B42-8D79-46BA-A0EA-064516A4430D}" destId="{A113A17B-AA81-4A69-9F2F-CE1014B30F32}" srcOrd="1" destOrd="0" presId="urn:microsoft.com/office/officeart/2005/8/layout/hierarchy1"/>
    <dgm:cxn modelId="{50B35E70-5B53-4F7C-96F5-C842B5FD4DFC}" type="presParOf" srcId="{A113A17B-AA81-4A69-9F2F-CE1014B30F32}" destId="{2B93ECFE-390F-44F4-A515-5A6A40A758F1}" srcOrd="0" destOrd="0" presId="urn:microsoft.com/office/officeart/2005/8/layout/hierarchy1"/>
    <dgm:cxn modelId="{73DF0BAC-33AE-478E-A6C7-BA166E0EC9CC}" type="presParOf" srcId="{2B93ECFE-390F-44F4-A515-5A6A40A758F1}" destId="{85A5A611-2A7B-4CF9-AEE5-32343087ACBF}" srcOrd="0" destOrd="0" presId="urn:microsoft.com/office/officeart/2005/8/layout/hierarchy1"/>
    <dgm:cxn modelId="{BB4F3750-6C7A-487F-B7BE-C160667D3359}" type="presParOf" srcId="{2B93ECFE-390F-44F4-A515-5A6A40A758F1}" destId="{33D05300-96B2-46CA-BF81-C9B94417EF79}" srcOrd="1" destOrd="0" presId="urn:microsoft.com/office/officeart/2005/8/layout/hierarchy1"/>
    <dgm:cxn modelId="{F94ACED7-6A60-486B-882F-404969677533}" type="presParOf" srcId="{A113A17B-AA81-4A69-9F2F-CE1014B30F32}" destId="{FF50DD80-1146-4EC4-B650-02AA24258ED9}" srcOrd="1" destOrd="0" presId="urn:microsoft.com/office/officeart/2005/8/layout/hierarchy1"/>
    <dgm:cxn modelId="{CEB569CB-D144-4F16-A1E0-60B6D33DF421}" type="presParOf" srcId="{56ED6B42-8D79-46BA-A0EA-064516A4430D}" destId="{836A2722-53B7-46A4-B210-25C2B0F6BAAD}" srcOrd="2" destOrd="0" presId="urn:microsoft.com/office/officeart/2005/8/layout/hierarchy1"/>
    <dgm:cxn modelId="{75D6846C-E24F-4934-92F8-B6CE4832B3C5}" type="presParOf" srcId="{56ED6B42-8D79-46BA-A0EA-064516A4430D}" destId="{FC6685E5-B5CC-4272-B726-4E66DF601F61}" srcOrd="3" destOrd="0" presId="urn:microsoft.com/office/officeart/2005/8/layout/hierarchy1"/>
    <dgm:cxn modelId="{D4404242-7343-47EB-A53A-DC0E74BF3450}" type="presParOf" srcId="{FC6685E5-B5CC-4272-B726-4E66DF601F61}" destId="{FF41A2D1-88C3-42C6-8881-604E8B73A042}" srcOrd="0" destOrd="0" presId="urn:microsoft.com/office/officeart/2005/8/layout/hierarchy1"/>
    <dgm:cxn modelId="{80552E16-6C00-41B1-AF41-4B142DD76936}" type="presParOf" srcId="{FF41A2D1-88C3-42C6-8881-604E8B73A042}" destId="{2BE00DFD-71DC-491C-B617-5E64C6A5DDE0}" srcOrd="0" destOrd="0" presId="urn:microsoft.com/office/officeart/2005/8/layout/hierarchy1"/>
    <dgm:cxn modelId="{ACA9617B-3214-409D-8778-01A8F6E05E4D}" type="presParOf" srcId="{FF41A2D1-88C3-42C6-8881-604E8B73A042}" destId="{CB18B8A8-09FA-46B6-B051-8EDDA9FB6C93}" srcOrd="1" destOrd="0" presId="urn:microsoft.com/office/officeart/2005/8/layout/hierarchy1"/>
    <dgm:cxn modelId="{3DAAA620-503C-4AD3-9E03-5EAFCF770F46}" type="presParOf" srcId="{FC6685E5-B5CC-4272-B726-4E66DF601F61}" destId="{BC470635-6C53-419C-A427-B0D948677F49}"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6A2722-53B7-46A4-B210-25C2B0F6BAAD}">
      <dsp:nvSpPr>
        <dsp:cNvPr id="0" name=""/>
        <dsp:cNvSpPr/>
      </dsp:nvSpPr>
      <dsp:spPr>
        <a:xfrm>
          <a:off x="6940711" y="3026122"/>
          <a:ext cx="640928" cy="305023"/>
        </a:xfrm>
        <a:custGeom>
          <a:avLst/>
          <a:gdLst/>
          <a:ahLst/>
          <a:cxnLst/>
          <a:rect l="0" t="0" r="0" b="0"/>
          <a:pathLst>
            <a:path>
              <a:moveTo>
                <a:pt x="0" y="0"/>
              </a:moveTo>
              <a:lnTo>
                <a:pt x="0" y="207864"/>
              </a:lnTo>
              <a:lnTo>
                <a:pt x="640928" y="207864"/>
              </a:lnTo>
              <a:lnTo>
                <a:pt x="640928"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A83571-DFDD-491B-80F3-B8565F02647F}">
      <dsp:nvSpPr>
        <dsp:cNvPr id="0" name=""/>
        <dsp:cNvSpPr/>
      </dsp:nvSpPr>
      <dsp:spPr>
        <a:xfrm>
          <a:off x="6299782" y="3026122"/>
          <a:ext cx="640928" cy="305023"/>
        </a:xfrm>
        <a:custGeom>
          <a:avLst/>
          <a:gdLst/>
          <a:ahLst/>
          <a:cxnLst/>
          <a:rect l="0" t="0" r="0" b="0"/>
          <a:pathLst>
            <a:path>
              <a:moveTo>
                <a:pt x="640928" y="0"/>
              </a:moveTo>
              <a:lnTo>
                <a:pt x="640928" y="207864"/>
              </a:lnTo>
              <a:lnTo>
                <a:pt x="0" y="207864"/>
              </a:lnTo>
              <a:lnTo>
                <a:pt x="0"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94A98-C874-412C-80B2-B796FB3869BC}">
      <dsp:nvSpPr>
        <dsp:cNvPr id="0" name=""/>
        <dsp:cNvSpPr/>
      </dsp:nvSpPr>
      <dsp:spPr>
        <a:xfrm>
          <a:off x="5658854" y="2055116"/>
          <a:ext cx="1281856" cy="305023"/>
        </a:xfrm>
        <a:custGeom>
          <a:avLst/>
          <a:gdLst/>
          <a:ahLst/>
          <a:cxnLst/>
          <a:rect l="0" t="0" r="0" b="0"/>
          <a:pathLst>
            <a:path>
              <a:moveTo>
                <a:pt x="0" y="0"/>
              </a:moveTo>
              <a:lnTo>
                <a:pt x="0" y="207864"/>
              </a:lnTo>
              <a:lnTo>
                <a:pt x="1281856" y="207864"/>
              </a:lnTo>
              <a:lnTo>
                <a:pt x="1281856"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91464-564A-4ADF-9797-B2CAC4200088}">
      <dsp:nvSpPr>
        <dsp:cNvPr id="0" name=""/>
        <dsp:cNvSpPr/>
      </dsp:nvSpPr>
      <dsp:spPr>
        <a:xfrm>
          <a:off x="5613134" y="2055116"/>
          <a:ext cx="91440" cy="305023"/>
        </a:xfrm>
        <a:custGeom>
          <a:avLst/>
          <a:gdLst/>
          <a:ahLst/>
          <a:cxnLst/>
          <a:rect l="0" t="0" r="0" b="0"/>
          <a:pathLst>
            <a:path>
              <a:moveTo>
                <a:pt x="45720" y="0"/>
              </a:moveTo>
              <a:lnTo>
                <a:pt x="45720"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403D7C-C614-41EB-B759-0C157C199245}">
      <dsp:nvSpPr>
        <dsp:cNvPr id="0" name=""/>
        <dsp:cNvSpPr/>
      </dsp:nvSpPr>
      <dsp:spPr>
        <a:xfrm>
          <a:off x="4376997" y="2055116"/>
          <a:ext cx="1281856" cy="305023"/>
        </a:xfrm>
        <a:custGeom>
          <a:avLst/>
          <a:gdLst/>
          <a:ahLst/>
          <a:cxnLst/>
          <a:rect l="0" t="0" r="0" b="0"/>
          <a:pathLst>
            <a:path>
              <a:moveTo>
                <a:pt x="1281856" y="0"/>
              </a:moveTo>
              <a:lnTo>
                <a:pt x="1281856" y="207864"/>
              </a:lnTo>
              <a:lnTo>
                <a:pt x="0" y="207864"/>
              </a:lnTo>
              <a:lnTo>
                <a:pt x="0"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57BFA1-25BB-4025-A2C9-7162CE19B088}">
      <dsp:nvSpPr>
        <dsp:cNvPr id="0" name=""/>
        <dsp:cNvSpPr/>
      </dsp:nvSpPr>
      <dsp:spPr>
        <a:xfrm>
          <a:off x="3736069" y="1084109"/>
          <a:ext cx="1922784" cy="305023"/>
        </a:xfrm>
        <a:custGeom>
          <a:avLst/>
          <a:gdLst/>
          <a:ahLst/>
          <a:cxnLst/>
          <a:rect l="0" t="0" r="0" b="0"/>
          <a:pathLst>
            <a:path>
              <a:moveTo>
                <a:pt x="0" y="0"/>
              </a:moveTo>
              <a:lnTo>
                <a:pt x="0" y="207864"/>
              </a:lnTo>
              <a:lnTo>
                <a:pt x="1922784" y="207864"/>
              </a:lnTo>
              <a:lnTo>
                <a:pt x="1922784" y="305023"/>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2D263A-1595-44FD-8C8D-DBC916549F87}">
      <dsp:nvSpPr>
        <dsp:cNvPr id="0" name=""/>
        <dsp:cNvSpPr/>
      </dsp:nvSpPr>
      <dsp:spPr>
        <a:xfrm>
          <a:off x="1813284" y="2055116"/>
          <a:ext cx="1281856" cy="305023"/>
        </a:xfrm>
        <a:custGeom>
          <a:avLst/>
          <a:gdLst/>
          <a:ahLst/>
          <a:cxnLst/>
          <a:rect l="0" t="0" r="0" b="0"/>
          <a:pathLst>
            <a:path>
              <a:moveTo>
                <a:pt x="0" y="0"/>
              </a:moveTo>
              <a:lnTo>
                <a:pt x="0" y="207864"/>
              </a:lnTo>
              <a:lnTo>
                <a:pt x="1281856" y="207864"/>
              </a:lnTo>
              <a:lnTo>
                <a:pt x="1281856"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540F28-3855-436E-933E-BE53DF677B95}">
      <dsp:nvSpPr>
        <dsp:cNvPr id="0" name=""/>
        <dsp:cNvSpPr/>
      </dsp:nvSpPr>
      <dsp:spPr>
        <a:xfrm>
          <a:off x="1767564" y="2055116"/>
          <a:ext cx="91440" cy="305023"/>
        </a:xfrm>
        <a:custGeom>
          <a:avLst/>
          <a:gdLst/>
          <a:ahLst/>
          <a:cxnLst/>
          <a:rect l="0" t="0" r="0" b="0"/>
          <a:pathLst>
            <a:path>
              <a:moveTo>
                <a:pt x="45720" y="0"/>
              </a:moveTo>
              <a:lnTo>
                <a:pt x="45720"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890B3A-3CEF-4076-AD25-522C5E941A99}">
      <dsp:nvSpPr>
        <dsp:cNvPr id="0" name=""/>
        <dsp:cNvSpPr/>
      </dsp:nvSpPr>
      <dsp:spPr>
        <a:xfrm>
          <a:off x="531428" y="2055116"/>
          <a:ext cx="1281856" cy="305023"/>
        </a:xfrm>
        <a:custGeom>
          <a:avLst/>
          <a:gdLst/>
          <a:ahLst/>
          <a:cxnLst/>
          <a:rect l="0" t="0" r="0" b="0"/>
          <a:pathLst>
            <a:path>
              <a:moveTo>
                <a:pt x="1281856" y="0"/>
              </a:moveTo>
              <a:lnTo>
                <a:pt x="1281856" y="207864"/>
              </a:lnTo>
              <a:lnTo>
                <a:pt x="0" y="207864"/>
              </a:lnTo>
              <a:lnTo>
                <a:pt x="0" y="305023"/>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567AED-724B-44B0-8DF7-AAA8955CB889}">
      <dsp:nvSpPr>
        <dsp:cNvPr id="0" name=""/>
        <dsp:cNvSpPr/>
      </dsp:nvSpPr>
      <dsp:spPr>
        <a:xfrm>
          <a:off x="1813284" y="1084109"/>
          <a:ext cx="1922784" cy="305023"/>
        </a:xfrm>
        <a:custGeom>
          <a:avLst/>
          <a:gdLst/>
          <a:ahLst/>
          <a:cxnLst/>
          <a:rect l="0" t="0" r="0" b="0"/>
          <a:pathLst>
            <a:path>
              <a:moveTo>
                <a:pt x="1922784" y="0"/>
              </a:moveTo>
              <a:lnTo>
                <a:pt x="1922784" y="207864"/>
              </a:lnTo>
              <a:lnTo>
                <a:pt x="0" y="207864"/>
              </a:lnTo>
              <a:lnTo>
                <a:pt x="0" y="305023"/>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FC5FA9-F0B8-42E5-9F98-4E43BA19B534}">
      <dsp:nvSpPr>
        <dsp:cNvPr id="0" name=""/>
        <dsp:cNvSpPr/>
      </dsp:nvSpPr>
      <dsp:spPr>
        <a:xfrm>
          <a:off x="3211673" y="418127"/>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BBDCEC-B893-4655-9023-2FCBCEE6FCE4}">
      <dsp:nvSpPr>
        <dsp:cNvPr id="0" name=""/>
        <dsp:cNvSpPr/>
      </dsp:nvSpPr>
      <dsp:spPr>
        <a:xfrm>
          <a:off x="3328206" y="528832"/>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Cell Membrane and Transport</a:t>
          </a:r>
        </a:p>
      </dsp:txBody>
      <dsp:txXfrm>
        <a:off x="3328206" y="528832"/>
        <a:ext cx="1048791" cy="665982"/>
      </dsp:txXfrm>
    </dsp:sp>
    <dsp:sp modelId="{00238F71-7CE2-40E4-91E2-5CF93DA16B87}">
      <dsp:nvSpPr>
        <dsp:cNvPr id="0" name=""/>
        <dsp:cNvSpPr/>
      </dsp:nvSpPr>
      <dsp:spPr>
        <a:xfrm>
          <a:off x="1288888" y="1389133"/>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32AE75-7A9A-4600-82B1-518A31EB7193}">
      <dsp:nvSpPr>
        <dsp:cNvPr id="0" name=""/>
        <dsp:cNvSpPr/>
      </dsp:nvSpPr>
      <dsp:spPr>
        <a:xfrm>
          <a:off x="1405421" y="1499839"/>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Passive Transport </a:t>
          </a:r>
        </a:p>
      </dsp:txBody>
      <dsp:txXfrm>
        <a:off x="1405421" y="1499839"/>
        <a:ext cx="1048791" cy="665982"/>
      </dsp:txXfrm>
    </dsp:sp>
    <dsp:sp modelId="{642BE595-4050-45DB-8DAD-63CDE87B1A59}">
      <dsp:nvSpPr>
        <dsp:cNvPr id="0" name=""/>
        <dsp:cNvSpPr/>
      </dsp:nvSpPr>
      <dsp:spPr>
        <a:xfrm>
          <a:off x="7032"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6B9F97-0036-4965-9A9C-B4EE57CA0448}">
      <dsp:nvSpPr>
        <dsp:cNvPr id="0" name=""/>
        <dsp:cNvSpPr/>
      </dsp:nvSpPr>
      <dsp:spPr>
        <a:xfrm>
          <a:off x="123564"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Osmosis</a:t>
          </a:r>
        </a:p>
      </dsp:txBody>
      <dsp:txXfrm>
        <a:off x="123564" y="2470845"/>
        <a:ext cx="1048791" cy="665982"/>
      </dsp:txXfrm>
    </dsp:sp>
    <dsp:sp modelId="{F61D0D90-3B48-4266-BC25-F37195BD72B9}">
      <dsp:nvSpPr>
        <dsp:cNvPr id="0" name=""/>
        <dsp:cNvSpPr/>
      </dsp:nvSpPr>
      <dsp:spPr>
        <a:xfrm>
          <a:off x="1288888"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7FF432-7E44-4430-89E0-81BF91A73AE7}">
      <dsp:nvSpPr>
        <dsp:cNvPr id="0" name=""/>
        <dsp:cNvSpPr/>
      </dsp:nvSpPr>
      <dsp:spPr>
        <a:xfrm>
          <a:off x="1405421"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Simple Diffusion</a:t>
          </a:r>
        </a:p>
      </dsp:txBody>
      <dsp:txXfrm>
        <a:off x="1405421" y="2470845"/>
        <a:ext cx="1048791" cy="665982"/>
      </dsp:txXfrm>
    </dsp:sp>
    <dsp:sp modelId="{29845D29-EE2B-406C-B045-5E1ABE1E35BC}">
      <dsp:nvSpPr>
        <dsp:cNvPr id="0" name=""/>
        <dsp:cNvSpPr/>
      </dsp:nvSpPr>
      <dsp:spPr>
        <a:xfrm>
          <a:off x="2570745"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63827B-7EF9-4247-BA06-7EC1E8EAD933}">
      <dsp:nvSpPr>
        <dsp:cNvPr id="0" name=""/>
        <dsp:cNvSpPr/>
      </dsp:nvSpPr>
      <dsp:spPr>
        <a:xfrm>
          <a:off x="2687277"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Facilitated Diffusion</a:t>
          </a:r>
        </a:p>
      </dsp:txBody>
      <dsp:txXfrm>
        <a:off x="2687277" y="2470845"/>
        <a:ext cx="1048791" cy="665982"/>
      </dsp:txXfrm>
    </dsp:sp>
    <dsp:sp modelId="{0D5060E2-A893-41E8-A651-68EABB2B240C}">
      <dsp:nvSpPr>
        <dsp:cNvPr id="0" name=""/>
        <dsp:cNvSpPr/>
      </dsp:nvSpPr>
      <dsp:spPr>
        <a:xfrm>
          <a:off x="5134458" y="1389133"/>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537BA7-F04B-4782-90FE-10711EFB827A}">
      <dsp:nvSpPr>
        <dsp:cNvPr id="0" name=""/>
        <dsp:cNvSpPr/>
      </dsp:nvSpPr>
      <dsp:spPr>
        <a:xfrm>
          <a:off x="5250991" y="1499839"/>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Active Transport</a:t>
          </a:r>
        </a:p>
      </dsp:txBody>
      <dsp:txXfrm>
        <a:off x="5250991" y="1499839"/>
        <a:ext cx="1048791" cy="665982"/>
      </dsp:txXfrm>
    </dsp:sp>
    <dsp:sp modelId="{D74F4F75-7022-4952-AE42-49600CBA6965}">
      <dsp:nvSpPr>
        <dsp:cNvPr id="0" name=""/>
        <dsp:cNvSpPr/>
      </dsp:nvSpPr>
      <dsp:spPr>
        <a:xfrm>
          <a:off x="3852602"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448CD4-A704-4446-9FDC-2A9DDEA23EE6}">
      <dsp:nvSpPr>
        <dsp:cNvPr id="0" name=""/>
        <dsp:cNvSpPr/>
      </dsp:nvSpPr>
      <dsp:spPr>
        <a:xfrm>
          <a:off x="3969134"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Primary Active Transport</a:t>
          </a:r>
        </a:p>
      </dsp:txBody>
      <dsp:txXfrm>
        <a:off x="3969134" y="2470845"/>
        <a:ext cx="1048791" cy="665982"/>
      </dsp:txXfrm>
    </dsp:sp>
    <dsp:sp modelId="{C986DFD3-2968-4248-ACF5-BC7A85625288}">
      <dsp:nvSpPr>
        <dsp:cNvPr id="0" name=""/>
        <dsp:cNvSpPr/>
      </dsp:nvSpPr>
      <dsp:spPr>
        <a:xfrm>
          <a:off x="5134458"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C6E129-3451-4530-9746-58F5AB5567E6}">
      <dsp:nvSpPr>
        <dsp:cNvPr id="0" name=""/>
        <dsp:cNvSpPr/>
      </dsp:nvSpPr>
      <dsp:spPr>
        <a:xfrm>
          <a:off x="5250991"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Secondary Active Transport </a:t>
          </a:r>
        </a:p>
      </dsp:txBody>
      <dsp:txXfrm>
        <a:off x="5250991" y="2470845"/>
        <a:ext cx="1048791" cy="665982"/>
      </dsp:txXfrm>
    </dsp:sp>
    <dsp:sp modelId="{7F088A6A-3A65-4392-847C-56BCA4E92833}">
      <dsp:nvSpPr>
        <dsp:cNvPr id="0" name=""/>
        <dsp:cNvSpPr/>
      </dsp:nvSpPr>
      <dsp:spPr>
        <a:xfrm>
          <a:off x="6416315" y="2360139"/>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F3FA17-A102-4499-84C3-CB54FD4037B9}">
      <dsp:nvSpPr>
        <dsp:cNvPr id="0" name=""/>
        <dsp:cNvSpPr/>
      </dsp:nvSpPr>
      <dsp:spPr>
        <a:xfrm>
          <a:off x="6532847" y="2470845"/>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Membrane Assisted Transport </a:t>
          </a:r>
        </a:p>
      </dsp:txBody>
      <dsp:txXfrm>
        <a:off x="6532847" y="2470845"/>
        <a:ext cx="1048791" cy="665982"/>
      </dsp:txXfrm>
    </dsp:sp>
    <dsp:sp modelId="{85A5A611-2A7B-4CF9-AEE5-32343087ACBF}">
      <dsp:nvSpPr>
        <dsp:cNvPr id="0" name=""/>
        <dsp:cNvSpPr/>
      </dsp:nvSpPr>
      <dsp:spPr>
        <a:xfrm>
          <a:off x="5775387" y="3331146"/>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05300-96B2-46CA-BF81-C9B94417EF79}">
      <dsp:nvSpPr>
        <dsp:cNvPr id="0" name=""/>
        <dsp:cNvSpPr/>
      </dsp:nvSpPr>
      <dsp:spPr>
        <a:xfrm>
          <a:off x="5891919" y="3441852"/>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Exocytosis</a:t>
          </a:r>
        </a:p>
      </dsp:txBody>
      <dsp:txXfrm>
        <a:off x="5891919" y="3441852"/>
        <a:ext cx="1048791" cy="665982"/>
      </dsp:txXfrm>
    </dsp:sp>
    <dsp:sp modelId="{2BE00DFD-71DC-491C-B617-5E64C6A5DDE0}">
      <dsp:nvSpPr>
        <dsp:cNvPr id="0" name=""/>
        <dsp:cNvSpPr/>
      </dsp:nvSpPr>
      <dsp:spPr>
        <a:xfrm>
          <a:off x="7057243" y="3331146"/>
          <a:ext cx="1048791" cy="6659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18B8A8-09FA-46B6-B051-8EDDA9FB6C93}">
      <dsp:nvSpPr>
        <dsp:cNvPr id="0" name=""/>
        <dsp:cNvSpPr/>
      </dsp:nvSpPr>
      <dsp:spPr>
        <a:xfrm>
          <a:off x="7173776" y="3441852"/>
          <a:ext cx="1048791" cy="6659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CA" sz="1000" kern="1200"/>
            <a:t>Endocytosis</a:t>
          </a:r>
        </a:p>
      </dsp:txBody>
      <dsp:txXfrm>
        <a:off x="7173776" y="3441852"/>
        <a:ext cx="1048791" cy="6659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EDBB524-D8DA-4FD8-AFEA-EFF01FE05E00}" type="datetimeFigureOut">
              <a:rPr lang="en-CA" smtClean="0"/>
              <a:pPr/>
              <a:t>11/07/2011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D6D88A7-BAB6-4CFA-8F4D-5EB21F9F1DDC}"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FD6D88A7-BAB6-4CFA-8F4D-5EB21F9F1DDC}"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FD6D88A7-BAB6-4CFA-8F4D-5EB21F9F1DDC}"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FD6D88A7-BAB6-4CFA-8F4D-5EB21F9F1DDC}"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FD6D88A7-BAB6-4CFA-8F4D-5EB21F9F1DDC}"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FD6D88A7-BAB6-4CFA-8F4D-5EB21F9F1DDC}"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FD6D88A7-BAB6-4CFA-8F4D-5EB21F9F1DDC}"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FD6D88A7-BAB6-4CFA-8F4D-5EB21F9F1DDC}"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EDBB524-D8DA-4FD8-AFEA-EFF01FE05E00}" type="datetimeFigureOut">
              <a:rPr lang="en-CA" smtClean="0"/>
              <a:pPr/>
              <a:t>11/07/2011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FD6D88A7-BAB6-4CFA-8F4D-5EB21F9F1DDC}"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EDBB524-D8DA-4FD8-AFEA-EFF01FE05E00}" type="datetimeFigureOut">
              <a:rPr lang="en-CA" smtClean="0"/>
              <a:pPr/>
              <a:t>11/07/2011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FD6D88A7-BAB6-4CFA-8F4D-5EB21F9F1DDC}"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EDBB524-D8DA-4FD8-AFEA-EFF01FE05E00}" type="datetimeFigureOut">
              <a:rPr lang="en-CA" smtClean="0"/>
              <a:pPr/>
              <a:t>11/07/2011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D6D88A7-BAB6-4CFA-8F4D-5EB21F9F1DDC}"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EDBB524-D8DA-4FD8-AFEA-EFF01FE05E00}" type="datetimeFigureOut">
              <a:rPr lang="en-CA" smtClean="0"/>
              <a:pPr/>
              <a:t>11/07/2011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D6D88A7-BAB6-4CFA-8F4D-5EB21F9F1DDC}"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LKN5sq5dtW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cs.explorelearning.com/materials/DiffusionSE.pdf" TargetMode="External"/><Relationship Id="rId2" Type="http://schemas.openxmlformats.org/officeDocument/2006/relationships/hyperlink" Target="http://www.explorelearning.com/index.cfm?method=cResource.dspView&amp;ResourceID=417" TargetMode="External"/><Relationship Id="rId1" Type="http://schemas.openxmlformats.org/officeDocument/2006/relationships/slideLayout" Target="../slideLayouts/slideLayout2.xml"/><Relationship Id="rId5" Type="http://schemas.openxmlformats.org/officeDocument/2006/relationships/hyperlink" Target="http://cs.explorelearning.com/materials/OsmosisSE.pdf" TargetMode="External"/><Relationship Id="rId4" Type="http://schemas.openxmlformats.org/officeDocument/2006/relationships/hyperlink" Target="http://www.explorelearning.com/index.cfm?method=cResource.dspView&amp;ResourceID=418"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library.thinkquest.org/27819/transport_across_a_membrane_lab.html" TargetMode="External"/><Relationship Id="rId2" Type="http://schemas.openxmlformats.org/officeDocument/2006/relationships/hyperlink" Target="http://www.zerobio.com/flashmx/transport.swf" TargetMode="External"/><Relationship Id="rId1" Type="http://schemas.openxmlformats.org/officeDocument/2006/relationships/slideLayout" Target="../slideLayouts/slideLayout2.xml"/><Relationship Id="rId4" Type="http://schemas.openxmlformats.org/officeDocument/2006/relationships/hyperlink" Target="http://www.mrsec.psu.edu/museum/biology/procedures/membranes.pdf"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maxanim.com/physiology/Endocytosis%20and%20Exocytosis/ee4.sw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i0epq8J_K5k&amp;feature=related" TargetMode="External"/><Relationship Id="rId2" Type="http://schemas.openxmlformats.org/officeDocument/2006/relationships/hyperlink" Target="http://www.youtube.com/watch?v=0c8acUE9It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Cellular Membrane</a:t>
            </a:r>
            <a:br>
              <a:rPr lang="en-US" dirty="0" smtClean="0"/>
            </a:br>
            <a:r>
              <a:rPr lang="en-US" dirty="0" smtClean="0"/>
              <a:t>and Transport</a:t>
            </a:r>
            <a:endParaRPr lang="en-CA" dirty="0"/>
          </a:p>
        </p:txBody>
      </p:sp>
      <p:sp>
        <p:nvSpPr>
          <p:cNvPr id="3" name="Subtitle 2"/>
          <p:cNvSpPr>
            <a:spLocks noGrp="1"/>
          </p:cNvSpPr>
          <p:nvPr>
            <p:ph type="subTitle" idx="1"/>
          </p:nvPr>
        </p:nvSpPr>
        <p:spPr/>
        <p:txBody>
          <a:bodyPr/>
          <a:lstStyle/>
          <a:p>
            <a:r>
              <a:rPr lang="en-US" dirty="0" smtClean="0"/>
              <a:t>By Ashley Weidmark and </a:t>
            </a:r>
          </a:p>
          <a:p>
            <a:r>
              <a:rPr lang="en-US" dirty="0" smtClean="0"/>
              <a:t>Annabelle Duarte-</a:t>
            </a:r>
            <a:r>
              <a:rPr lang="en-US" dirty="0" err="1" smtClean="0"/>
              <a:t>Monteiro</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t>Misconception #2</a:t>
            </a:r>
            <a:r>
              <a:rPr lang="en-US" i="1" dirty="0" smtClean="0"/>
              <a:t>:</a:t>
            </a:r>
            <a:r>
              <a:rPr lang="en-US" b="1" i="1" dirty="0" smtClean="0"/>
              <a:t> </a:t>
            </a:r>
            <a:r>
              <a:rPr lang="en-CA" dirty="0" smtClean="0"/>
              <a:t>Passage of small, hydrophobic molecules through the phospholipid bilayer is called “diffusion”</a:t>
            </a:r>
          </a:p>
          <a:p>
            <a:endParaRPr lang="en-CA" dirty="0" smtClean="0"/>
          </a:p>
          <a:p>
            <a:r>
              <a:rPr lang="en-US" b="1" i="1" dirty="0" smtClean="0"/>
              <a:t>Rectification #2:</a:t>
            </a:r>
            <a:r>
              <a:rPr lang="en-US" dirty="0" smtClean="0"/>
              <a:t> </a:t>
            </a:r>
            <a:r>
              <a:rPr lang="en-CA" dirty="0" smtClean="0"/>
              <a:t>Passage of small, hydrophobic molecules through the phospholipid bilayer is called “simple diffusion”</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only safety concerns associated with this concept are outlined in the lab activity.</a:t>
            </a:r>
          </a:p>
          <a:p>
            <a:pPr lvl="1"/>
            <a:r>
              <a:rPr lang="en-US" dirty="0" smtClean="0"/>
              <a:t>Students must follow proper lab procedures and handle chemicals with care.</a:t>
            </a:r>
          </a:p>
          <a:p>
            <a:pPr lvl="1"/>
            <a:r>
              <a:rPr lang="en-US" dirty="0" smtClean="0"/>
              <a:t>All spills should be reported to the teacher immediately</a:t>
            </a:r>
          </a:p>
          <a:p>
            <a:pPr lvl="1"/>
            <a:r>
              <a:rPr lang="en-US" dirty="0" smtClean="0"/>
              <a:t>Students should wear safety goggles when </a:t>
            </a:r>
            <a:r>
              <a:rPr lang="en-US" smtClean="0"/>
              <a:t>handling chemicals.</a:t>
            </a:r>
            <a:endParaRPr lang="en-CA" dirty="0"/>
          </a:p>
        </p:txBody>
      </p:sp>
      <p:sp>
        <p:nvSpPr>
          <p:cNvPr id="3" name="Title 2"/>
          <p:cNvSpPr>
            <a:spLocks noGrp="1"/>
          </p:cNvSpPr>
          <p:nvPr>
            <p:ph type="title"/>
          </p:nvPr>
        </p:nvSpPr>
        <p:spPr/>
        <p:txBody>
          <a:bodyPr/>
          <a:lstStyle/>
          <a:p>
            <a:pPr algn="ctr"/>
            <a:r>
              <a:rPr lang="en-US" dirty="0" smtClean="0"/>
              <a:t>Safety</a:t>
            </a: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As learning:</a:t>
            </a:r>
          </a:p>
          <a:p>
            <a:pPr lvl="1"/>
            <a:r>
              <a:rPr lang="en-US" dirty="0" smtClean="0"/>
              <a:t>Assess the student worksheets completed with the Gizmo activity in lesson 2</a:t>
            </a:r>
          </a:p>
          <a:p>
            <a:pPr lvl="1"/>
            <a:r>
              <a:rPr lang="en-US" dirty="0" smtClean="0"/>
              <a:t>Assess the lab report completed during lesson 3</a:t>
            </a:r>
          </a:p>
          <a:p>
            <a:pPr lvl="1"/>
            <a:r>
              <a:rPr lang="en-US" dirty="0" smtClean="0"/>
              <a:t>During lesson 4, in small groups, students can make a T-chart comparing the different types of transport systems</a:t>
            </a:r>
          </a:p>
          <a:p>
            <a:r>
              <a:rPr lang="en-US" dirty="0" smtClean="0"/>
              <a:t>Of learning:</a:t>
            </a:r>
          </a:p>
          <a:p>
            <a:pPr lvl="1"/>
            <a:r>
              <a:rPr lang="en-US" dirty="0" smtClean="0"/>
              <a:t>Students can construct an interactive model or diagram of the cell membrane and all the transport systems.</a:t>
            </a:r>
          </a:p>
          <a:p>
            <a:pPr lvl="1"/>
            <a:r>
              <a:rPr lang="en-US" dirty="0" smtClean="0"/>
              <a:t>Paper and pencil test</a:t>
            </a:r>
            <a:endParaRPr lang="en-CA" dirty="0" smtClean="0"/>
          </a:p>
          <a:p>
            <a:pPr>
              <a:buNone/>
            </a:pPr>
            <a:endParaRPr lang="en-US" dirty="0" smtClean="0"/>
          </a:p>
        </p:txBody>
      </p:sp>
      <p:sp>
        <p:nvSpPr>
          <p:cNvPr id="3" name="Title 2"/>
          <p:cNvSpPr>
            <a:spLocks noGrp="1"/>
          </p:cNvSpPr>
          <p:nvPr>
            <p:ph type="title"/>
          </p:nvPr>
        </p:nvSpPr>
        <p:spPr/>
        <p:txBody>
          <a:bodyPr/>
          <a:lstStyle/>
          <a:p>
            <a:pPr algn="ctr"/>
            <a:r>
              <a:rPr lang="en-US" dirty="0" smtClean="0"/>
              <a:t>Assessment Strategies</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Students will understand how gases such as oxygen and carbon dioxide move in and out of blood.</a:t>
            </a:r>
          </a:p>
          <a:p>
            <a:r>
              <a:rPr lang="en-US" dirty="0" smtClean="0"/>
              <a:t>Students will understand the implication of certain poisons affecting these channels and therefore effecting the body’s electrical impulses.</a:t>
            </a:r>
          </a:p>
          <a:p>
            <a:endParaRPr lang="en-CA" dirty="0"/>
          </a:p>
        </p:txBody>
      </p:sp>
      <p:sp>
        <p:nvSpPr>
          <p:cNvPr id="3" name="Title 2"/>
          <p:cNvSpPr>
            <a:spLocks noGrp="1"/>
          </p:cNvSpPr>
          <p:nvPr>
            <p:ph type="title"/>
          </p:nvPr>
        </p:nvSpPr>
        <p:spPr/>
        <p:txBody>
          <a:bodyPr>
            <a:normAutofit fontScale="90000"/>
          </a:bodyPr>
          <a:lstStyle/>
          <a:p>
            <a:pPr algn="ctr"/>
            <a:r>
              <a:rPr lang="en-US" dirty="0" smtClean="0"/>
              <a:t>Practical Applications and </a:t>
            </a:r>
            <a:br>
              <a:rPr lang="en-US" dirty="0" smtClean="0"/>
            </a:br>
            <a:r>
              <a:rPr lang="en-US" dirty="0" smtClean="0"/>
              <a:t>Societal Implications</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Concept Overview</a:t>
            </a:r>
            <a:endParaRPr lang="en-CA" dirty="0"/>
          </a:p>
        </p:txBody>
      </p:sp>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CA" b="1" dirty="0" smtClean="0"/>
              <a:t>B2.2</a:t>
            </a:r>
            <a:r>
              <a:rPr lang="en-CA" dirty="0" smtClean="0"/>
              <a:t> plan and conduct an investigation to demonstrate the movement of substances across a membrane (e.g., the effects of salt water and distilled water on a potato) [IP, PR]</a:t>
            </a:r>
          </a:p>
          <a:p>
            <a:endParaRPr lang="en-CA" dirty="0" smtClean="0"/>
          </a:p>
          <a:p>
            <a:r>
              <a:rPr lang="en-CA" b="1" dirty="0" smtClean="0"/>
              <a:t>B2.5</a:t>
            </a:r>
            <a:r>
              <a:rPr lang="en-CA" dirty="0" smtClean="0"/>
              <a:t> plan and conduct an investigation related to a cellular process (e.g., factors that affect enzyme activity; factors that affect transport of substances across cell membranes), using appropriate laboratory equipment and techniques, and report the results in an appropriate format [IP, PR, C]</a:t>
            </a:r>
          </a:p>
          <a:p>
            <a:endParaRPr lang="en-CA" dirty="0" smtClean="0"/>
          </a:p>
          <a:p>
            <a:r>
              <a:rPr lang="en-CA" b="1" dirty="0" smtClean="0"/>
              <a:t>B3.6</a:t>
            </a:r>
            <a:r>
              <a:rPr lang="en-CA" dirty="0" smtClean="0"/>
              <a:t> describe the structure of cell membranes according  to the fluid mosaic model, and explain the dynamics of passive transport, facilitated diffusion, and the movement of large particles across the cell membrane by the processes of </a:t>
            </a:r>
            <a:r>
              <a:rPr lang="en-CA" dirty="0" err="1" smtClean="0"/>
              <a:t>endocytosis</a:t>
            </a:r>
            <a:r>
              <a:rPr lang="en-CA" dirty="0" smtClean="0"/>
              <a:t> and </a:t>
            </a:r>
            <a:r>
              <a:rPr lang="en-CA" dirty="0" err="1" smtClean="0"/>
              <a:t>exocytosis</a:t>
            </a:r>
            <a:endParaRPr lang="en-CA" dirty="0" smtClean="0"/>
          </a:p>
          <a:p>
            <a:endParaRPr lang="en-CA" dirty="0"/>
          </a:p>
        </p:txBody>
      </p:sp>
      <p:sp>
        <p:nvSpPr>
          <p:cNvPr id="3" name="Title 2"/>
          <p:cNvSpPr>
            <a:spLocks noGrp="1"/>
          </p:cNvSpPr>
          <p:nvPr>
            <p:ph type="title"/>
          </p:nvPr>
        </p:nvSpPr>
        <p:spPr/>
        <p:txBody>
          <a:bodyPr/>
          <a:lstStyle/>
          <a:p>
            <a:pPr algn="ctr"/>
            <a:r>
              <a:rPr lang="en-US" dirty="0" smtClean="0"/>
              <a:t>Curriculum Expectations</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CA" dirty="0" smtClean="0"/>
              <a:t>Intro: Hook - Video on Fluid Mosaic Model </a:t>
            </a:r>
            <a:r>
              <a:rPr lang="en-CA" u="sng" dirty="0" smtClean="0">
                <a:hlinkClick r:id="rId2"/>
              </a:rPr>
              <a:t>http://www.youtube.com/watch?v=LKN5sq5dtW4</a:t>
            </a:r>
            <a:endParaRPr lang="en-CA" dirty="0" smtClean="0"/>
          </a:p>
          <a:p>
            <a:r>
              <a:rPr lang="en-CA" dirty="0" smtClean="0"/>
              <a:t>Read pp. 68-70 and Complete Review Questions: pp. 71 (Carter-Edwards, Trent, Susanne </a:t>
            </a:r>
            <a:r>
              <a:rPr lang="en-CA" dirty="0" err="1" smtClean="0"/>
              <a:t>Gerards</a:t>
            </a:r>
            <a:r>
              <a:rPr lang="en-CA" dirty="0" smtClean="0"/>
              <a:t> et al. </a:t>
            </a:r>
            <a:r>
              <a:rPr lang="en-CA" i="1" dirty="0" smtClean="0"/>
              <a:t>Biology 12</a:t>
            </a:r>
            <a:r>
              <a:rPr lang="en-CA" dirty="0" smtClean="0"/>
              <a:t>. 2011 ed. Toronto: McGraw-Hill Ryerson, 2011. Print.)</a:t>
            </a:r>
          </a:p>
          <a:p>
            <a:r>
              <a:rPr lang="en-CA" dirty="0" smtClean="0"/>
              <a:t>Define Key terms pp. 72 (Carter-Edwards, Trent, Susanne </a:t>
            </a:r>
            <a:r>
              <a:rPr lang="en-CA" dirty="0" err="1" smtClean="0"/>
              <a:t>Gerards</a:t>
            </a:r>
            <a:r>
              <a:rPr lang="en-CA" dirty="0" smtClean="0"/>
              <a:t> et al. </a:t>
            </a:r>
            <a:r>
              <a:rPr lang="en-CA" i="1" dirty="0" smtClean="0"/>
              <a:t>Biology 12</a:t>
            </a:r>
            <a:r>
              <a:rPr lang="en-CA" dirty="0" smtClean="0"/>
              <a:t>. 2011 ed. Toronto: McGraw-Hill Ryerson, 2011. Print.)</a:t>
            </a:r>
            <a:endParaRPr lang="en-CA" dirty="0"/>
          </a:p>
        </p:txBody>
      </p:sp>
      <p:sp>
        <p:nvSpPr>
          <p:cNvPr id="3" name="Title 2"/>
          <p:cNvSpPr>
            <a:spLocks noGrp="1"/>
          </p:cNvSpPr>
          <p:nvPr>
            <p:ph type="title"/>
          </p:nvPr>
        </p:nvSpPr>
        <p:spPr/>
        <p:txBody>
          <a:bodyPr/>
          <a:lstStyle/>
          <a:p>
            <a:r>
              <a:rPr lang="en-US" dirty="0" smtClean="0"/>
              <a:t>Lesson 1: Cellular Membranes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CA" dirty="0" smtClean="0"/>
              <a:t>Complete Diffusion Activity (Gizmo) </a:t>
            </a:r>
            <a:r>
              <a:rPr lang="en-CA" u="sng" dirty="0" smtClean="0">
                <a:hlinkClick r:id="rId2"/>
              </a:rPr>
              <a:t>http://www.explorelearning.com/index.cfm?method=cResource.dspView&amp;ResourceID=417</a:t>
            </a:r>
            <a:r>
              <a:rPr lang="en-CA" dirty="0" smtClean="0"/>
              <a:t> and student exploration sheet </a:t>
            </a:r>
            <a:r>
              <a:rPr lang="en-CA" u="sng" dirty="0" smtClean="0">
                <a:hlinkClick r:id="rId3"/>
              </a:rPr>
              <a:t>http://cs.explorelearning.com/materials/DiffusionSE.pdf</a:t>
            </a:r>
            <a:r>
              <a:rPr lang="en-CA" dirty="0" smtClean="0"/>
              <a:t> </a:t>
            </a:r>
          </a:p>
          <a:p>
            <a:r>
              <a:rPr lang="en-CA" dirty="0" smtClean="0"/>
              <a:t>Complete Osmosis Activity (Gizmo) </a:t>
            </a:r>
            <a:r>
              <a:rPr lang="en-CA" u="sng" dirty="0" smtClean="0">
                <a:hlinkClick r:id="rId4"/>
              </a:rPr>
              <a:t>http://www.explorelearning.com/index.cfm?method=cResource.dspView&amp;ResourceID=418</a:t>
            </a:r>
            <a:r>
              <a:rPr lang="en-CA" dirty="0" smtClean="0"/>
              <a:t> and student exploration sheet </a:t>
            </a:r>
            <a:r>
              <a:rPr lang="en-CA" u="sng" dirty="0" smtClean="0">
                <a:hlinkClick r:id="rId5"/>
              </a:rPr>
              <a:t>http://cs.explorelearning.com/materials/OsmosisSE.pdf</a:t>
            </a:r>
            <a:endParaRPr lang="en-CA" dirty="0"/>
          </a:p>
        </p:txBody>
      </p:sp>
      <p:sp>
        <p:nvSpPr>
          <p:cNvPr id="3" name="Title 2"/>
          <p:cNvSpPr>
            <a:spLocks noGrp="1"/>
          </p:cNvSpPr>
          <p:nvPr>
            <p:ph type="title"/>
          </p:nvPr>
        </p:nvSpPr>
        <p:spPr/>
        <p:txBody>
          <a:bodyPr/>
          <a:lstStyle/>
          <a:p>
            <a:pPr algn="ctr"/>
            <a:r>
              <a:rPr lang="en-US" dirty="0" smtClean="0"/>
              <a:t>Lesson 2: Passive Transport I</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CA" dirty="0" smtClean="0"/>
              <a:t> Review of 3 types of Passive Transport i.e. Simple Diffusion, Osmosis, Facilitated diffusion (channel proteins and carrier proteins) </a:t>
            </a:r>
            <a:r>
              <a:rPr lang="en-CA" u="sng" dirty="0" smtClean="0">
                <a:hlinkClick r:id="rId2"/>
              </a:rPr>
              <a:t>http://www.zerobio.com/flashmx/transport.swf</a:t>
            </a:r>
            <a:r>
              <a:rPr lang="en-CA" dirty="0" smtClean="0"/>
              <a:t> </a:t>
            </a:r>
          </a:p>
          <a:p>
            <a:r>
              <a:rPr lang="en-CA" dirty="0" smtClean="0"/>
              <a:t>Lab</a:t>
            </a:r>
            <a:r>
              <a:rPr lang="en-CA" b="1" dirty="0" smtClean="0"/>
              <a:t>:</a:t>
            </a:r>
            <a:r>
              <a:rPr lang="en-CA" dirty="0" smtClean="0"/>
              <a:t> </a:t>
            </a:r>
            <a:r>
              <a:rPr lang="en-CA" u="sng" dirty="0" smtClean="0">
                <a:hlinkClick r:id="rId3"/>
              </a:rPr>
              <a:t>http://library.thinkquest.org/27819/transport_across_a_membrane_lab.html</a:t>
            </a:r>
            <a:r>
              <a:rPr lang="en-CA" dirty="0" smtClean="0"/>
              <a:t> </a:t>
            </a:r>
          </a:p>
          <a:p>
            <a:r>
              <a:rPr lang="en-US" b="1" i="1" dirty="0" smtClean="0"/>
              <a:t>OR</a:t>
            </a:r>
            <a:r>
              <a:rPr lang="en-US" dirty="0" smtClean="0"/>
              <a:t>  Lab: </a:t>
            </a:r>
            <a:r>
              <a:rPr lang="en-CA" u="sng" dirty="0" smtClean="0">
                <a:hlinkClick r:id="rId4"/>
              </a:rPr>
              <a:t>http://www.mrsec.psu.edu/museum/biology/procedures/membranes.pdf</a:t>
            </a:r>
            <a:endParaRPr lang="en-CA" dirty="0" smtClean="0"/>
          </a:p>
          <a:p>
            <a:endParaRPr lang="en-CA" dirty="0"/>
          </a:p>
        </p:txBody>
      </p:sp>
      <p:sp>
        <p:nvSpPr>
          <p:cNvPr id="3" name="Title 2"/>
          <p:cNvSpPr>
            <a:spLocks noGrp="1"/>
          </p:cNvSpPr>
          <p:nvPr>
            <p:ph type="title"/>
          </p:nvPr>
        </p:nvSpPr>
        <p:spPr/>
        <p:txBody>
          <a:bodyPr/>
          <a:lstStyle/>
          <a:p>
            <a:pPr algn="ctr"/>
            <a:r>
              <a:rPr lang="en-US" dirty="0" smtClean="0"/>
              <a:t>Lesson 3: Passive Transport II</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Read pp. 75-77 Complete Learning Check pp. 77 # 31-36 (Carter-Edwards, Trent, Susanne </a:t>
            </a:r>
            <a:r>
              <a:rPr lang="en-CA" dirty="0" err="1" smtClean="0"/>
              <a:t>Gerards</a:t>
            </a:r>
            <a:r>
              <a:rPr lang="en-CA" dirty="0" smtClean="0"/>
              <a:t> et al. </a:t>
            </a:r>
            <a:r>
              <a:rPr lang="en-CA" i="1" dirty="0" smtClean="0"/>
              <a:t>Biology 12</a:t>
            </a:r>
            <a:r>
              <a:rPr lang="en-CA" dirty="0" smtClean="0"/>
              <a:t>. 2011 ed. Toronto: McGraw-Hill Ryerson, 2011. Print.)</a:t>
            </a:r>
          </a:p>
          <a:p>
            <a:r>
              <a:rPr lang="en-CA" dirty="0" smtClean="0"/>
              <a:t>Membrane Assisted Transport: </a:t>
            </a:r>
            <a:r>
              <a:rPr lang="en-CA" dirty="0" err="1" smtClean="0"/>
              <a:t>Endocytosis</a:t>
            </a:r>
            <a:r>
              <a:rPr lang="en-CA" dirty="0" smtClean="0"/>
              <a:t>/</a:t>
            </a:r>
            <a:r>
              <a:rPr lang="en-CA" dirty="0" err="1" smtClean="0"/>
              <a:t>Exocytosis</a:t>
            </a:r>
            <a:r>
              <a:rPr lang="en-CA" dirty="0" smtClean="0"/>
              <a:t>:</a:t>
            </a:r>
          </a:p>
          <a:p>
            <a:r>
              <a:rPr lang="en-CA" u="sng" dirty="0" smtClean="0">
                <a:hlinkClick r:id="rId2"/>
              </a:rPr>
              <a:t>http://www.maxanim.com/physiology/Endocytosis%20and%20Exocytosis/ee4.swf</a:t>
            </a:r>
            <a:endParaRPr lang="en-CA" dirty="0" smtClean="0"/>
          </a:p>
          <a:p>
            <a:endParaRPr lang="en-CA" dirty="0"/>
          </a:p>
        </p:txBody>
      </p:sp>
      <p:sp>
        <p:nvSpPr>
          <p:cNvPr id="3" name="Title 2"/>
          <p:cNvSpPr>
            <a:spLocks noGrp="1"/>
          </p:cNvSpPr>
          <p:nvPr>
            <p:ph type="title"/>
          </p:nvPr>
        </p:nvSpPr>
        <p:spPr/>
        <p:txBody>
          <a:bodyPr/>
          <a:lstStyle/>
          <a:p>
            <a:pPr algn="ctr"/>
            <a:r>
              <a:rPr lang="en-US" dirty="0" smtClean="0"/>
              <a:t>Lesson 4: Active Transport</a:t>
            </a: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Teachers could also do a demonstration showing the process of osmosis.  The following links are links to YouTube videos that demonstrate how to do a lab involving osmosis.</a:t>
            </a:r>
          </a:p>
          <a:p>
            <a:r>
              <a:rPr lang="en-CA" b="1" dirty="0" smtClean="0"/>
              <a:t>Osmosis demonstration with a raw egg </a:t>
            </a:r>
          </a:p>
          <a:p>
            <a:pPr lvl="1"/>
            <a:r>
              <a:rPr lang="en-CA" dirty="0" smtClean="0">
                <a:hlinkClick r:id="rId2"/>
              </a:rPr>
              <a:t>http://www.youtube.com/watch?v=0c8acUE9Itw</a:t>
            </a:r>
            <a:endParaRPr lang="en-CA" dirty="0" smtClean="0"/>
          </a:p>
          <a:p>
            <a:r>
              <a:rPr lang="en-US" b="1" dirty="0" smtClean="0"/>
              <a:t>Osmosis demonstration with potatoes</a:t>
            </a:r>
          </a:p>
          <a:p>
            <a:pPr lvl="1"/>
            <a:r>
              <a:rPr lang="en-CA" dirty="0" smtClean="0">
                <a:hlinkClick r:id="rId3"/>
              </a:rPr>
              <a:t>http://www.youtube.com/watch?v=i0epq8J_K5k&amp;feature=related</a:t>
            </a:r>
            <a:endParaRPr lang="en-CA" dirty="0" smtClean="0"/>
          </a:p>
          <a:p>
            <a:pPr lvl="1">
              <a:buNone/>
            </a:pPr>
            <a:endParaRPr lang="en-CA" dirty="0" smtClean="0"/>
          </a:p>
        </p:txBody>
      </p:sp>
      <p:sp>
        <p:nvSpPr>
          <p:cNvPr id="3" name="Title 2"/>
          <p:cNvSpPr>
            <a:spLocks noGrp="1"/>
          </p:cNvSpPr>
          <p:nvPr>
            <p:ph type="title"/>
          </p:nvPr>
        </p:nvSpPr>
        <p:spPr/>
        <p:txBody>
          <a:bodyPr/>
          <a:lstStyle/>
          <a:p>
            <a:pPr algn="ctr"/>
            <a:r>
              <a:rPr lang="en-US" dirty="0" smtClean="0"/>
              <a:t>A Demonstration</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i="1" dirty="0" smtClean="0"/>
              <a:t>Misconception #1</a:t>
            </a:r>
            <a:r>
              <a:rPr lang="en-US" i="1" dirty="0" smtClean="0"/>
              <a:t>:</a:t>
            </a:r>
            <a:r>
              <a:rPr lang="en-US" b="1" i="1" dirty="0" smtClean="0"/>
              <a:t> </a:t>
            </a:r>
            <a:r>
              <a:rPr lang="en-CA" dirty="0" smtClean="0"/>
              <a:t>Facilitated diffusion uses only channel proteins. Active transport uses only carrier proteins.</a:t>
            </a:r>
          </a:p>
          <a:p>
            <a:endParaRPr lang="en-CA" dirty="0" smtClean="0"/>
          </a:p>
          <a:p>
            <a:r>
              <a:rPr lang="en-US" b="1" i="1" dirty="0" smtClean="0"/>
              <a:t>Rectification #1</a:t>
            </a:r>
            <a:r>
              <a:rPr lang="en-US" i="1" dirty="0" smtClean="0"/>
              <a:t>:</a:t>
            </a:r>
            <a:r>
              <a:rPr lang="en-US" dirty="0" smtClean="0"/>
              <a:t> </a:t>
            </a:r>
            <a:r>
              <a:rPr lang="en-CA" dirty="0" smtClean="0"/>
              <a:t>Facilitated diffusion uses </a:t>
            </a:r>
            <a:r>
              <a:rPr lang="en-CA" b="1" dirty="0" smtClean="0"/>
              <a:t>both</a:t>
            </a:r>
            <a:r>
              <a:rPr lang="en-CA" dirty="0" smtClean="0"/>
              <a:t> channel protein and carrier proteins. The carrier protein can change conformation without ATP hydrolysis. Active transport uses only carrier proteins which can change conformation only upon ATP hydrolysis. </a:t>
            </a:r>
          </a:p>
          <a:p>
            <a:pPr>
              <a:buNone/>
            </a:pPr>
            <a:endParaRPr lang="en-CA" dirty="0" smtClean="0"/>
          </a:p>
          <a:p>
            <a:endParaRPr lang="en-CA" dirty="0"/>
          </a:p>
        </p:txBody>
      </p:sp>
      <p:sp>
        <p:nvSpPr>
          <p:cNvPr id="3" name="Title 2"/>
          <p:cNvSpPr>
            <a:spLocks noGrp="1"/>
          </p:cNvSpPr>
          <p:nvPr>
            <p:ph type="title"/>
          </p:nvPr>
        </p:nvSpPr>
        <p:spPr/>
        <p:txBody>
          <a:bodyPr>
            <a:normAutofit fontScale="90000"/>
          </a:bodyPr>
          <a:lstStyle/>
          <a:p>
            <a:pPr algn="ctr"/>
            <a:r>
              <a:rPr lang="en-US" dirty="0" smtClean="0"/>
              <a:t>Common Misconceptions</a:t>
            </a:r>
            <a:br>
              <a:rPr lang="en-US" dirty="0" smtClean="0"/>
            </a:br>
            <a:r>
              <a:rPr lang="en-US" dirty="0" smtClean="0"/>
              <a:t>and Rectifications</a:t>
            </a: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45</TotalTime>
  <Words>653</Words>
  <Application>Microsoft Office PowerPoint</Application>
  <PresentationFormat>On-screen Show (4:3)</PresentationFormat>
  <Paragraphs>65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Cellular Membrane and Transport</vt:lpstr>
      <vt:lpstr>Concept Overview</vt:lpstr>
      <vt:lpstr>Curriculum Expectations</vt:lpstr>
      <vt:lpstr>Lesson 1: Cellular Membranes</vt:lpstr>
      <vt:lpstr>Lesson 2: Passive Transport I</vt:lpstr>
      <vt:lpstr>Lesson 3: Passive Transport II</vt:lpstr>
      <vt:lpstr>Lesson 4: Active Transport</vt:lpstr>
      <vt:lpstr>A Demonstration</vt:lpstr>
      <vt:lpstr>Common Misconceptions and Rectifications</vt:lpstr>
      <vt:lpstr>Slide 10</vt:lpstr>
      <vt:lpstr>Safety</vt:lpstr>
      <vt:lpstr>Assessment Strategies</vt:lpstr>
      <vt:lpstr>Practical Applications and  Societal Implications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Cellular Membrane and Transport</dc:title>
  <dc:creator>Ashley</dc:creator>
  <cp:lastModifiedBy>Ashley</cp:lastModifiedBy>
  <cp:revision>7</cp:revision>
  <dcterms:created xsi:type="dcterms:W3CDTF">2011-07-11T18:48:12Z</dcterms:created>
  <dcterms:modified xsi:type="dcterms:W3CDTF">2011-07-12T03:23:27Z</dcterms:modified>
</cp:coreProperties>
</file>